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  <p:sldMasterId id="2147483672" r:id="rId2"/>
    <p:sldMasterId id="2147483648" r:id="rId3"/>
  </p:sldMasterIdLst>
  <p:notesMasterIdLst>
    <p:notesMasterId r:id="rId31"/>
  </p:notesMasterIdLst>
  <p:sldIdLst>
    <p:sldId id="256" r:id="rId4"/>
    <p:sldId id="257" r:id="rId5"/>
    <p:sldId id="258" r:id="rId6"/>
    <p:sldId id="261" r:id="rId7"/>
    <p:sldId id="259" r:id="rId8"/>
    <p:sldId id="262" r:id="rId9"/>
    <p:sldId id="266" r:id="rId10"/>
    <p:sldId id="264" r:id="rId11"/>
    <p:sldId id="267" r:id="rId12"/>
    <p:sldId id="260" r:id="rId13"/>
    <p:sldId id="263" r:id="rId14"/>
    <p:sldId id="277" r:id="rId15"/>
    <p:sldId id="265" r:id="rId16"/>
    <p:sldId id="279" r:id="rId17"/>
    <p:sldId id="280" r:id="rId18"/>
    <p:sldId id="281" r:id="rId19"/>
    <p:sldId id="282" r:id="rId20"/>
    <p:sldId id="283" r:id="rId21"/>
    <p:sldId id="274" r:id="rId22"/>
    <p:sldId id="286" r:id="rId23"/>
    <p:sldId id="284" r:id="rId24"/>
    <p:sldId id="285" r:id="rId25"/>
    <p:sldId id="276" r:id="rId26"/>
    <p:sldId id="268" r:id="rId27"/>
    <p:sldId id="269" r:id="rId28"/>
    <p:sldId id="287" r:id="rId29"/>
    <p:sldId id="275" r:id="rId3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CF06AA-6F6D-42C4-B18D-302D4A169538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86E8C74B-60BF-4F44-AED3-2E7BBE1F5BD1}">
      <dgm:prSet/>
      <dgm:spPr/>
      <dgm:t>
        <a:bodyPr/>
        <a:lstStyle/>
        <a:p>
          <a:pPr algn="just"/>
          <a:r>
            <a:rPr lang="it-IT" dirty="0"/>
            <a:t>IN REGIONE ERANO STATI ISTITUITI I DISTRETTI SOCIOSANITARI CHE RICEVEVANO FINANZIAMENTI DALLA REGIONE LAZIO PER IMPLEMENTARE I SERVIZI DISTRETTUALI.</a:t>
          </a:r>
          <a:endParaRPr lang="en-US" dirty="0"/>
        </a:p>
      </dgm:t>
    </dgm:pt>
    <dgm:pt modelId="{5B4EF225-602B-4A63-9DAD-44B488ADF5A6}" type="parTrans" cxnId="{34E3BBF9-0C86-49BC-8B4E-E83EA4D8B17C}">
      <dgm:prSet/>
      <dgm:spPr/>
      <dgm:t>
        <a:bodyPr/>
        <a:lstStyle/>
        <a:p>
          <a:endParaRPr lang="en-US"/>
        </a:p>
      </dgm:t>
    </dgm:pt>
    <dgm:pt modelId="{774F3A69-73B9-4A6E-AD52-6FA9AFE11A1A}" type="sibTrans" cxnId="{34E3BBF9-0C86-49BC-8B4E-E83EA4D8B17C}">
      <dgm:prSet/>
      <dgm:spPr/>
      <dgm:t>
        <a:bodyPr/>
        <a:lstStyle/>
        <a:p>
          <a:endParaRPr lang="en-US"/>
        </a:p>
      </dgm:t>
    </dgm:pt>
    <dgm:pt modelId="{8C60634F-0152-4192-B0E2-9DE9C3E064D2}">
      <dgm:prSet/>
      <dgm:spPr/>
      <dgm:t>
        <a:bodyPr/>
        <a:lstStyle/>
        <a:p>
          <a:pPr algn="just"/>
          <a:r>
            <a:rPr lang="it-IT" dirty="0"/>
            <a:t>CIÒ HA PERMESSO DI AVVIARE IMPORTANTI SERVIZI, AD ESEMPIO I CENTRI DIURNI PER PERSONE CON DISABILITÀ </a:t>
          </a:r>
          <a:endParaRPr lang="en-US" dirty="0"/>
        </a:p>
      </dgm:t>
    </dgm:pt>
    <dgm:pt modelId="{32016F1E-C67B-44C2-9C92-28FC6E21548F}" type="parTrans" cxnId="{548F99F5-4F36-44D5-A7DC-44CB144110C0}">
      <dgm:prSet/>
      <dgm:spPr/>
      <dgm:t>
        <a:bodyPr/>
        <a:lstStyle/>
        <a:p>
          <a:endParaRPr lang="en-US"/>
        </a:p>
      </dgm:t>
    </dgm:pt>
    <dgm:pt modelId="{E79182A9-89AC-4176-B71E-442A4FF12201}" type="sibTrans" cxnId="{548F99F5-4F36-44D5-A7DC-44CB144110C0}">
      <dgm:prSet/>
      <dgm:spPr/>
      <dgm:t>
        <a:bodyPr/>
        <a:lstStyle/>
        <a:p>
          <a:endParaRPr lang="en-US"/>
        </a:p>
      </dgm:t>
    </dgm:pt>
    <dgm:pt modelId="{1BDAE3E1-1F8B-41A2-81BC-4B8114D47FB1}" type="pres">
      <dgm:prSet presAssocID="{CECF06AA-6F6D-42C4-B18D-302D4A169538}" presName="vert0" presStyleCnt="0">
        <dgm:presLayoutVars>
          <dgm:dir/>
          <dgm:animOne val="branch"/>
          <dgm:animLvl val="lvl"/>
        </dgm:presLayoutVars>
      </dgm:prSet>
      <dgm:spPr/>
    </dgm:pt>
    <dgm:pt modelId="{07DC6277-70E9-4069-BC76-1D8320D26CC9}" type="pres">
      <dgm:prSet presAssocID="{86E8C74B-60BF-4F44-AED3-2E7BBE1F5BD1}" presName="thickLine" presStyleLbl="alignNode1" presStyleIdx="0" presStyleCnt="2"/>
      <dgm:spPr/>
    </dgm:pt>
    <dgm:pt modelId="{5A3E3A11-8070-40D4-A0C7-D1590CB87F3E}" type="pres">
      <dgm:prSet presAssocID="{86E8C74B-60BF-4F44-AED3-2E7BBE1F5BD1}" presName="horz1" presStyleCnt="0"/>
      <dgm:spPr/>
    </dgm:pt>
    <dgm:pt modelId="{6E38DA67-2BC3-4A57-A5DE-EAFBF9414573}" type="pres">
      <dgm:prSet presAssocID="{86E8C74B-60BF-4F44-AED3-2E7BBE1F5BD1}" presName="tx1" presStyleLbl="revTx" presStyleIdx="0" presStyleCnt="2"/>
      <dgm:spPr/>
    </dgm:pt>
    <dgm:pt modelId="{50F204C9-2488-4C40-9D56-9F63D1E3523A}" type="pres">
      <dgm:prSet presAssocID="{86E8C74B-60BF-4F44-AED3-2E7BBE1F5BD1}" presName="vert1" presStyleCnt="0"/>
      <dgm:spPr/>
    </dgm:pt>
    <dgm:pt modelId="{F26CE6DC-8E73-46DF-A011-4EFA1767DC88}" type="pres">
      <dgm:prSet presAssocID="{8C60634F-0152-4192-B0E2-9DE9C3E064D2}" presName="thickLine" presStyleLbl="alignNode1" presStyleIdx="1" presStyleCnt="2"/>
      <dgm:spPr/>
    </dgm:pt>
    <dgm:pt modelId="{4BC0B397-58DE-4FBC-B906-54E3DE1C18F1}" type="pres">
      <dgm:prSet presAssocID="{8C60634F-0152-4192-B0E2-9DE9C3E064D2}" presName="horz1" presStyleCnt="0"/>
      <dgm:spPr/>
    </dgm:pt>
    <dgm:pt modelId="{7FC19C97-32D6-4721-8A88-CD6581432D02}" type="pres">
      <dgm:prSet presAssocID="{8C60634F-0152-4192-B0E2-9DE9C3E064D2}" presName="tx1" presStyleLbl="revTx" presStyleIdx="1" presStyleCnt="2"/>
      <dgm:spPr/>
    </dgm:pt>
    <dgm:pt modelId="{9BC3D680-3BDB-4D3B-9265-EA071C601A79}" type="pres">
      <dgm:prSet presAssocID="{8C60634F-0152-4192-B0E2-9DE9C3E064D2}" presName="vert1" presStyleCnt="0"/>
      <dgm:spPr/>
    </dgm:pt>
  </dgm:ptLst>
  <dgm:cxnLst>
    <dgm:cxn modelId="{55A72424-E06E-41D5-885B-648ED63BE54B}" type="presOf" srcId="{8C60634F-0152-4192-B0E2-9DE9C3E064D2}" destId="{7FC19C97-32D6-4721-8A88-CD6581432D02}" srcOrd="0" destOrd="0" presId="urn:microsoft.com/office/officeart/2008/layout/LinedList"/>
    <dgm:cxn modelId="{CD9D2ED4-AD9F-487F-B63D-7015D1B239F3}" type="presOf" srcId="{CECF06AA-6F6D-42C4-B18D-302D4A169538}" destId="{1BDAE3E1-1F8B-41A2-81BC-4B8114D47FB1}" srcOrd="0" destOrd="0" presId="urn:microsoft.com/office/officeart/2008/layout/LinedList"/>
    <dgm:cxn modelId="{8F3F99D4-959E-4AD2-BFE9-4DC853D49B5C}" type="presOf" srcId="{86E8C74B-60BF-4F44-AED3-2E7BBE1F5BD1}" destId="{6E38DA67-2BC3-4A57-A5DE-EAFBF9414573}" srcOrd="0" destOrd="0" presId="urn:microsoft.com/office/officeart/2008/layout/LinedList"/>
    <dgm:cxn modelId="{548F99F5-4F36-44D5-A7DC-44CB144110C0}" srcId="{CECF06AA-6F6D-42C4-B18D-302D4A169538}" destId="{8C60634F-0152-4192-B0E2-9DE9C3E064D2}" srcOrd="1" destOrd="0" parTransId="{32016F1E-C67B-44C2-9C92-28FC6E21548F}" sibTransId="{E79182A9-89AC-4176-B71E-442A4FF12201}"/>
    <dgm:cxn modelId="{34E3BBF9-0C86-49BC-8B4E-E83EA4D8B17C}" srcId="{CECF06AA-6F6D-42C4-B18D-302D4A169538}" destId="{86E8C74B-60BF-4F44-AED3-2E7BBE1F5BD1}" srcOrd="0" destOrd="0" parTransId="{5B4EF225-602B-4A63-9DAD-44B488ADF5A6}" sibTransId="{774F3A69-73B9-4A6E-AD52-6FA9AFE11A1A}"/>
    <dgm:cxn modelId="{08F7BDB7-C880-4492-A8B5-913488DAA088}" type="presParOf" srcId="{1BDAE3E1-1F8B-41A2-81BC-4B8114D47FB1}" destId="{07DC6277-70E9-4069-BC76-1D8320D26CC9}" srcOrd="0" destOrd="0" presId="urn:microsoft.com/office/officeart/2008/layout/LinedList"/>
    <dgm:cxn modelId="{2D4826C0-9929-4611-A823-D943E2EFE0AF}" type="presParOf" srcId="{1BDAE3E1-1F8B-41A2-81BC-4B8114D47FB1}" destId="{5A3E3A11-8070-40D4-A0C7-D1590CB87F3E}" srcOrd="1" destOrd="0" presId="urn:microsoft.com/office/officeart/2008/layout/LinedList"/>
    <dgm:cxn modelId="{A5D189F4-7C44-4190-A8C9-3F6980AE8AAA}" type="presParOf" srcId="{5A3E3A11-8070-40D4-A0C7-D1590CB87F3E}" destId="{6E38DA67-2BC3-4A57-A5DE-EAFBF9414573}" srcOrd="0" destOrd="0" presId="urn:microsoft.com/office/officeart/2008/layout/LinedList"/>
    <dgm:cxn modelId="{5B435804-851A-426D-A6E6-0867D72B28B2}" type="presParOf" srcId="{5A3E3A11-8070-40D4-A0C7-D1590CB87F3E}" destId="{50F204C9-2488-4C40-9D56-9F63D1E3523A}" srcOrd="1" destOrd="0" presId="urn:microsoft.com/office/officeart/2008/layout/LinedList"/>
    <dgm:cxn modelId="{CFAA7B26-A615-413B-A9D9-AC1177981837}" type="presParOf" srcId="{1BDAE3E1-1F8B-41A2-81BC-4B8114D47FB1}" destId="{F26CE6DC-8E73-46DF-A011-4EFA1767DC88}" srcOrd="2" destOrd="0" presId="urn:microsoft.com/office/officeart/2008/layout/LinedList"/>
    <dgm:cxn modelId="{4425C5A9-BCAA-4D64-A520-7E9AF77E4CD8}" type="presParOf" srcId="{1BDAE3E1-1F8B-41A2-81BC-4B8114D47FB1}" destId="{4BC0B397-58DE-4FBC-B906-54E3DE1C18F1}" srcOrd="3" destOrd="0" presId="urn:microsoft.com/office/officeart/2008/layout/LinedList"/>
    <dgm:cxn modelId="{108CC17D-6A02-4FDF-BD2B-3B087378C090}" type="presParOf" srcId="{4BC0B397-58DE-4FBC-B906-54E3DE1C18F1}" destId="{7FC19C97-32D6-4721-8A88-CD6581432D02}" srcOrd="0" destOrd="0" presId="urn:microsoft.com/office/officeart/2008/layout/LinedList"/>
    <dgm:cxn modelId="{6BB7A187-54A0-4164-A37F-F82E26BC8D3A}" type="presParOf" srcId="{4BC0B397-58DE-4FBC-B906-54E3DE1C18F1}" destId="{9BC3D680-3BDB-4D3B-9265-EA071C601A7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5A396DF-F84C-40E2-9168-286240175C6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A9B07D12-682E-498D-91B8-228EBAA1C375}">
      <dgm:prSet custT="1"/>
      <dgm:spPr/>
      <dgm:t>
        <a:bodyPr/>
        <a:lstStyle/>
        <a:p>
          <a:pPr algn="ctr">
            <a:lnSpc>
              <a:spcPct val="100000"/>
            </a:lnSpc>
          </a:pPr>
          <a:r>
            <a:rPr lang="it-IT" sz="1800" dirty="0"/>
            <a:t>COMPETENZE SPECIFICHE DI SERVIZIO SOCIALE PROFESSIONALE</a:t>
          </a:r>
          <a:endParaRPr lang="en-US" sz="1800" dirty="0"/>
        </a:p>
      </dgm:t>
    </dgm:pt>
    <dgm:pt modelId="{622A60BC-ED1A-4097-8049-E1B55C38AC88}" type="parTrans" cxnId="{93A34E14-0623-4D38-BE87-47E9F9907873}">
      <dgm:prSet/>
      <dgm:spPr/>
      <dgm:t>
        <a:bodyPr/>
        <a:lstStyle/>
        <a:p>
          <a:endParaRPr lang="en-US"/>
        </a:p>
      </dgm:t>
    </dgm:pt>
    <dgm:pt modelId="{0CF0EA4C-036D-46B7-A312-B6DA023A3ABA}" type="sibTrans" cxnId="{93A34E14-0623-4D38-BE87-47E9F9907873}">
      <dgm:prSet/>
      <dgm:spPr/>
      <dgm:t>
        <a:bodyPr/>
        <a:lstStyle/>
        <a:p>
          <a:endParaRPr lang="en-US"/>
        </a:p>
      </dgm:t>
    </dgm:pt>
    <dgm:pt modelId="{0A4F9444-168D-4E48-A323-DF115759A605}">
      <dgm:prSet custT="1"/>
      <dgm:spPr/>
      <dgm:t>
        <a:bodyPr/>
        <a:lstStyle/>
        <a:p>
          <a:pPr algn="just">
            <a:lnSpc>
              <a:spcPct val="100000"/>
            </a:lnSpc>
          </a:pPr>
          <a:r>
            <a:rPr lang="it-IT" sz="1600" b="1" dirty="0"/>
            <a:t>ART. 4 CODICE DEONTOLOGICO</a:t>
          </a:r>
        </a:p>
        <a:p>
          <a:pPr algn="just">
            <a:lnSpc>
              <a:spcPct val="100000"/>
            </a:lnSpc>
          </a:pPr>
          <a:r>
            <a:rPr lang="it-IT" sz="1600" dirty="0"/>
            <a:t>l’esercizio della professione si basa su fondamenti etici e scientifici, sulla disciplina accademica, sulla pratica, sull’autonomia tecnico-professionale e sull’indipendenza di giudizio. </a:t>
          </a:r>
          <a:endParaRPr lang="en-US" sz="1600" dirty="0"/>
        </a:p>
      </dgm:t>
    </dgm:pt>
    <dgm:pt modelId="{6FDC12D0-8672-42BD-BAA7-2D9486A61992}" type="parTrans" cxnId="{782B279C-24F2-4C76-8936-47AC68480CA5}">
      <dgm:prSet/>
      <dgm:spPr/>
      <dgm:t>
        <a:bodyPr/>
        <a:lstStyle/>
        <a:p>
          <a:endParaRPr lang="en-US"/>
        </a:p>
      </dgm:t>
    </dgm:pt>
    <dgm:pt modelId="{7A401E87-BFDC-4696-B65E-7C35106A1D3F}" type="sibTrans" cxnId="{782B279C-24F2-4C76-8936-47AC68480CA5}">
      <dgm:prSet/>
      <dgm:spPr/>
      <dgm:t>
        <a:bodyPr/>
        <a:lstStyle/>
        <a:p>
          <a:endParaRPr lang="en-US"/>
        </a:p>
      </dgm:t>
    </dgm:pt>
    <dgm:pt modelId="{28804A95-6EA5-475A-B429-B2DCDEB69DE0}" type="pres">
      <dgm:prSet presAssocID="{55A396DF-F84C-40E2-9168-286240175C66}" presName="root" presStyleCnt="0">
        <dgm:presLayoutVars>
          <dgm:dir/>
          <dgm:resizeHandles val="exact"/>
        </dgm:presLayoutVars>
      </dgm:prSet>
      <dgm:spPr/>
    </dgm:pt>
    <dgm:pt modelId="{1B691F94-163B-4EAF-81B4-B8CC7B50DBB9}" type="pres">
      <dgm:prSet presAssocID="{A9B07D12-682E-498D-91B8-228EBAA1C375}" presName="compNode" presStyleCnt="0"/>
      <dgm:spPr/>
    </dgm:pt>
    <dgm:pt modelId="{26F752E3-0EAA-410C-9BD9-DFF25D62E0C9}" type="pres">
      <dgm:prSet presAssocID="{A9B07D12-682E-498D-91B8-228EBAA1C375}" presName="bgRect" presStyleLbl="bgShp" presStyleIdx="0" presStyleCnt="2" custScaleY="143400" custLinFactNeighborX="-1533"/>
      <dgm:spPr/>
    </dgm:pt>
    <dgm:pt modelId="{88026F4D-571D-45F1-B4C4-1825576504A2}" type="pres">
      <dgm:prSet presAssocID="{A9B07D12-682E-498D-91B8-228EBAA1C37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63D2440B-9D13-48F9-A2DD-8E050206AF02}" type="pres">
      <dgm:prSet presAssocID="{A9B07D12-682E-498D-91B8-228EBAA1C375}" presName="spaceRect" presStyleCnt="0"/>
      <dgm:spPr/>
    </dgm:pt>
    <dgm:pt modelId="{AF57452F-D61C-400F-87B0-7E09C760AD0D}" type="pres">
      <dgm:prSet presAssocID="{A9B07D12-682E-498D-91B8-228EBAA1C375}" presName="parTx" presStyleLbl="revTx" presStyleIdx="0" presStyleCnt="2">
        <dgm:presLayoutVars>
          <dgm:chMax val="0"/>
          <dgm:chPref val="0"/>
        </dgm:presLayoutVars>
      </dgm:prSet>
      <dgm:spPr/>
    </dgm:pt>
    <dgm:pt modelId="{43AC3A9C-B3E0-42B7-9437-CF5AD93359B3}" type="pres">
      <dgm:prSet presAssocID="{0CF0EA4C-036D-46B7-A312-B6DA023A3ABA}" presName="sibTrans" presStyleCnt="0"/>
      <dgm:spPr/>
    </dgm:pt>
    <dgm:pt modelId="{291F6E00-3496-4E87-B5EA-C6172F2A6CE2}" type="pres">
      <dgm:prSet presAssocID="{0A4F9444-168D-4E48-A323-DF115759A605}" presName="compNode" presStyleCnt="0"/>
      <dgm:spPr/>
    </dgm:pt>
    <dgm:pt modelId="{2E40E987-D868-4796-BEFC-47767C358B29}" type="pres">
      <dgm:prSet presAssocID="{0A4F9444-168D-4E48-A323-DF115759A605}" presName="bgRect" presStyleLbl="bgShp" presStyleIdx="1" presStyleCnt="2" custScaleY="138961"/>
      <dgm:spPr/>
    </dgm:pt>
    <dgm:pt modelId="{C1B9F9C8-113B-4A52-A662-EA2519807119}" type="pres">
      <dgm:prSet presAssocID="{0A4F9444-168D-4E48-A323-DF115759A605}" presName="iconRect" presStyleLbl="node1" presStyleIdx="1" presStyleCnt="2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9E0F885D-5376-41FD-9987-0F511778300B}" type="pres">
      <dgm:prSet presAssocID="{0A4F9444-168D-4E48-A323-DF115759A605}" presName="spaceRect" presStyleCnt="0"/>
      <dgm:spPr/>
    </dgm:pt>
    <dgm:pt modelId="{D5C9EE18-183E-46BF-9523-80779FF4AC9B}" type="pres">
      <dgm:prSet presAssocID="{0A4F9444-168D-4E48-A323-DF115759A605}" presName="parTx" presStyleLbl="revTx" presStyleIdx="1" presStyleCnt="2" custScaleY="106337">
        <dgm:presLayoutVars>
          <dgm:chMax val="0"/>
          <dgm:chPref val="0"/>
        </dgm:presLayoutVars>
      </dgm:prSet>
      <dgm:spPr/>
    </dgm:pt>
  </dgm:ptLst>
  <dgm:cxnLst>
    <dgm:cxn modelId="{B37D4208-154C-41BE-B41B-01AF4E862E1C}" type="presOf" srcId="{0A4F9444-168D-4E48-A323-DF115759A605}" destId="{D5C9EE18-183E-46BF-9523-80779FF4AC9B}" srcOrd="0" destOrd="0" presId="urn:microsoft.com/office/officeart/2018/2/layout/IconVerticalSolidList"/>
    <dgm:cxn modelId="{93A34E14-0623-4D38-BE87-47E9F9907873}" srcId="{55A396DF-F84C-40E2-9168-286240175C66}" destId="{A9B07D12-682E-498D-91B8-228EBAA1C375}" srcOrd="0" destOrd="0" parTransId="{622A60BC-ED1A-4097-8049-E1B55C38AC88}" sibTransId="{0CF0EA4C-036D-46B7-A312-B6DA023A3ABA}"/>
    <dgm:cxn modelId="{D3608A3A-20FA-4D04-A992-00A08A688FDD}" type="presOf" srcId="{55A396DF-F84C-40E2-9168-286240175C66}" destId="{28804A95-6EA5-475A-B429-B2DCDEB69DE0}" srcOrd="0" destOrd="0" presId="urn:microsoft.com/office/officeart/2018/2/layout/IconVerticalSolidList"/>
    <dgm:cxn modelId="{782B279C-24F2-4C76-8936-47AC68480CA5}" srcId="{55A396DF-F84C-40E2-9168-286240175C66}" destId="{0A4F9444-168D-4E48-A323-DF115759A605}" srcOrd="1" destOrd="0" parTransId="{6FDC12D0-8672-42BD-BAA7-2D9486A61992}" sibTransId="{7A401E87-BFDC-4696-B65E-7C35106A1D3F}"/>
    <dgm:cxn modelId="{C5B3EDEB-72A3-4811-B53C-5780995493E2}" type="presOf" srcId="{A9B07D12-682E-498D-91B8-228EBAA1C375}" destId="{AF57452F-D61C-400F-87B0-7E09C760AD0D}" srcOrd="0" destOrd="0" presId="urn:microsoft.com/office/officeart/2018/2/layout/IconVerticalSolidList"/>
    <dgm:cxn modelId="{4C50ADCC-1A10-4918-9209-78CD3A2739CD}" type="presParOf" srcId="{28804A95-6EA5-475A-B429-B2DCDEB69DE0}" destId="{1B691F94-163B-4EAF-81B4-B8CC7B50DBB9}" srcOrd="0" destOrd="0" presId="urn:microsoft.com/office/officeart/2018/2/layout/IconVerticalSolidList"/>
    <dgm:cxn modelId="{0D932509-CEB3-4743-A08F-E431C0A9462D}" type="presParOf" srcId="{1B691F94-163B-4EAF-81B4-B8CC7B50DBB9}" destId="{26F752E3-0EAA-410C-9BD9-DFF25D62E0C9}" srcOrd="0" destOrd="0" presId="urn:microsoft.com/office/officeart/2018/2/layout/IconVerticalSolidList"/>
    <dgm:cxn modelId="{389D0CEA-62E4-4B9C-A3F6-AE708894CF81}" type="presParOf" srcId="{1B691F94-163B-4EAF-81B4-B8CC7B50DBB9}" destId="{88026F4D-571D-45F1-B4C4-1825576504A2}" srcOrd="1" destOrd="0" presId="urn:microsoft.com/office/officeart/2018/2/layout/IconVerticalSolidList"/>
    <dgm:cxn modelId="{16BBD981-00E0-4AF2-9A8B-94A53DC6DAE7}" type="presParOf" srcId="{1B691F94-163B-4EAF-81B4-B8CC7B50DBB9}" destId="{63D2440B-9D13-48F9-A2DD-8E050206AF02}" srcOrd="2" destOrd="0" presId="urn:microsoft.com/office/officeart/2018/2/layout/IconVerticalSolidList"/>
    <dgm:cxn modelId="{2F1D9B24-1C61-47C2-9865-6C72FC214582}" type="presParOf" srcId="{1B691F94-163B-4EAF-81B4-B8CC7B50DBB9}" destId="{AF57452F-D61C-400F-87B0-7E09C760AD0D}" srcOrd="3" destOrd="0" presId="urn:microsoft.com/office/officeart/2018/2/layout/IconVerticalSolidList"/>
    <dgm:cxn modelId="{DBE7F29A-9EAE-4F0A-BEAD-CA4CE8666C2A}" type="presParOf" srcId="{28804A95-6EA5-475A-B429-B2DCDEB69DE0}" destId="{43AC3A9C-B3E0-42B7-9437-CF5AD93359B3}" srcOrd="1" destOrd="0" presId="urn:microsoft.com/office/officeart/2018/2/layout/IconVerticalSolidList"/>
    <dgm:cxn modelId="{305EE0FD-82F9-4B36-A1B0-1BBEEF922C76}" type="presParOf" srcId="{28804A95-6EA5-475A-B429-B2DCDEB69DE0}" destId="{291F6E00-3496-4E87-B5EA-C6172F2A6CE2}" srcOrd="2" destOrd="0" presId="urn:microsoft.com/office/officeart/2018/2/layout/IconVerticalSolidList"/>
    <dgm:cxn modelId="{D3A1565D-F55F-43D8-A88A-EA1614B4F5CD}" type="presParOf" srcId="{291F6E00-3496-4E87-B5EA-C6172F2A6CE2}" destId="{2E40E987-D868-4796-BEFC-47767C358B29}" srcOrd="0" destOrd="0" presId="urn:microsoft.com/office/officeart/2018/2/layout/IconVerticalSolidList"/>
    <dgm:cxn modelId="{09148E6B-D127-4788-98E7-4955F58C35A3}" type="presParOf" srcId="{291F6E00-3496-4E87-B5EA-C6172F2A6CE2}" destId="{C1B9F9C8-113B-4A52-A662-EA2519807119}" srcOrd="1" destOrd="0" presId="urn:microsoft.com/office/officeart/2018/2/layout/IconVerticalSolidList"/>
    <dgm:cxn modelId="{62399800-D2C0-4C5C-9698-4D136037D8D9}" type="presParOf" srcId="{291F6E00-3496-4E87-B5EA-C6172F2A6CE2}" destId="{9E0F885D-5376-41FD-9987-0F511778300B}" srcOrd="2" destOrd="0" presId="urn:microsoft.com/office/officeart/2018/2/layout/IconVerticalSolidList"/>
    <dgm:cxn modelId="{E101B268-44D8-4A5C-BE7D-45691CAD810C}" type="presParOf" srcId="{291F6E00-3496-4E87-B5EA-C6172F2A6CE2}" destId="{D5C9EE18-183E-46BF-9523-80779FF4AC9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30543E2-F18C-4B58-A41A-FC93F00D1345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8FDEF9D-CF83-469C-BD03-AB2A3D0B18A2}">
      <dgm:prSet/>
      <dgm:spPr/>
      <dgm:t>
        <a:bodyPr/>
        <a:lstStyle/>
        <a:p>
          <a:r>
            <a:rPr lang="it-IT" dirty="0"/>
            <a:t>COMPETENZE INTEGRATE</a:t>
          </a:r>
          <a:endParaRPr lang="en-US" dirty="0"/>
        </a:p>
      </dgm:t>
    </dgm:pt>
    <dgm:pt modelId="{2F6E91EB-A839-4637-AB4D-3A6455552B40}" type="parTrans" cxnId="{BF03AD6B-1FB5-4A18-87DD-E63456D40DF6}">
      <dgm:prSet/>
      <dgm:spPr/>
      <dgm:t>
        <a:bodyPr/>
        <a:lstStyle/>
        <a:p>
          <a:endParaRPr lang="en-US"/>
        </a:p>
      </dgm:t>
    </dgm:pt>
    <dgm:pt modelId="{070836B6-D706-4D3A-93EB-F24199C9C8D6}" type="sibTrans" cxnId="{BF03AD6B-1FB5-4A18-87DD-E63456D40DF6}">
      <dgm:prSet/>
      <dgm:spPr/>
      <dgm:t>
        <a:bodyPr/>
        <a:lstStyle/>
        <a:p>
          <a:endParaRPr lang="en-US"/>
        </a:p>
      </dgm:t>
    </dgm:pt>
    <dgm:pt modelId="{FEE5742C-2582-4848-B8FD-B759B16DC580}">
      <dgm:prSet/>
      <dgm:spPr/>
      <dgm:t>
        <a:bodyPr/>
        <a:lstStyle/>
        <a:p>
          <a:r>
            <a:rPr lang="it-IT" dirty="0"/>
            <a:t>QUELLE NECESSARIE AL RISPETTO DEL MANDATO ISTITUZIONALE, AL LAVORO DI PROGRAMMAZIONE E PROGETTAZIONE SOCIALE; ALLA COPROGETTAZIONE E ALLA CONCERTAZIONE; ALLA CAPACITÀ DI SAPER MANIPOLARE ATTI AMMINISTRATIVI</a:t>
          </a:r>
          <a:endParaRPr lang="en-US" dirty="0"/>
        </a:p>
      </dgm:t>
    </dgm:pt>
    <dgm:pt modelId="{0DEFA2E5-C4EE-4386-80B5-2A5C22121274}" type="parTrans" cxnId="{F2962A49-7D6D-4D79-98F7-AB4A41FEE150}">
      <dgm:prSet/>
      <dgm:spPr/>
      <dgm:t>
        <a:bodyPr/>
        <a:lstStyle/>
        <a:p>
          <a:endParaRPr lang="en-US"/>
        </a:p>
      </dgm:t>
    </dgm:pt>
    <dgm:pt modelId="{C998263C-408C-4F74-846E-28728B89061F}" type="sibTrans" cxnId="{F2962A49-7D6D-4D79-98F7-AB4A41FEE150}">
      <dgm:prSet/>
      <dgm:spPr/>
      <dgm:t>
        <a:bodyPr/>
        <a:lstStyle/>
        <a:p>
          <a:endParaRPr lang="en-US"/>
        </a:p>
      </dgm:t>
    </dgm:pt>
    <dgm:pt modelId="{81716949-F5CD-48FB-82AC-A44AEDA96516}" type="pres">
      <dgm:prSet presAssocID="{030543E2-F18C-4B58-A41A-FC93F00D1345}" presName="Name0" presStyleCnt="0">
        <dgm:presLayoutVars>
          <dgm:dir/>
          <dgm:animLvl val="lvl"/>
          <dgm:resizeHandles val="exact"/>
        </dgm:presLayoutVars>
      </dgm:prSet>
      <dgm:spPr/>
    </dgm:pt>
    <dgm:pt modelId="{157A26F9-3C2F-4179-A264-C9BD8BC05C31}" type="pres">
      <dgm:prSet presAssocID="{FEE5742C-2582-4848-B8FD-B759B16DC580}" presName="boxAndChildren" presStyleCnt="0"/>
      <dgm:spPr/>
    </dgm:pt>
    <dgm:pt modelId="{1C224A7F-CEFF-4D8D-BD6C-2D56F89CEB54}" type="pres">
      <dgm:prSet presAssocID="{FEE5742C-2582-4848-B8FD-B759B16DC580}" presName="parentTextBox" presStyleLbl="node1" presStyleIdx="0" presStyleCnt="2"/>
      <dgm:spPr/>
    </dgm:pt>
    <dgm:pt modelId="{1BE160BD-6A97-464A-81AE-CBEA9B9ABD11}" type="pres">
      <dgm:prSet presAssocID="{070836B6-D706-4D3A-93EB-F24199C9C8D6}" presName="sp" presStyleCnt="0"/>
      <dgm:spPr/>
    </dgm:pt>
    <dgm:pt modelId="{D3A4EE1A-B3C3-4703-8B75-7E9A4D21792C}" type="pres">
      <dgm:prSet presAssocID="{88FDEF9D-CF83-469C-BD03-AB2A3D0B18A2}" presName="arrowAndChildren" presStyleCnt="0"/>
      <dgm:spPr/>
    </dgm:pt>
    <dgm:pt modelId="{877BA048-D357-41A4-90C6-59809A7AB4C7}" type="pres">
      <dgm:prSet presAssocID="{88FDEF9D-CF83-469C-BD03-AB2A3D0B18A2}" presName="parentTextArrow" presStyleLbl="node1" presStyleIdx="1" presStyleCnt="2"/>
      <dgm:spPr/>
    </dgm:pt>
  </dgm:ptLst>
  <dgm:cxnLst>
    <dgm:cxn modelId="{776BAD06-192E-46E3-A55C-2D75EDC735C6}" type="presOf" srcId="{88FDEF9D-CF83-469C-BD03-AB2A3D0B18A2}" destId="{877BA048-D357-41A4-90C6-59809A7AB4C7}" srcOrd="0" destOrd="0" presId="urn:microsoft.com/office/officeart/2005/8/layout/process4"/>
    <dgm:cxn modelId="{061FDA1F-5540-473D-AA65-982DF088A08D}" type="presOf" srcId="{FEE5742C-2582-4848-B8FD-B759B16DC580}" destId="{1C224A7F-CEFF-4D8D-BD6C-2D56F89CEB54}" srcOrd="0" destOrd="0" presId="urn:microsoft.com/office/officeart/2005/8/layout/process4"/>
    <dgm:cxn modelId="{F2962A49-7D6D-4D79-98F7-AB4A41FEE150}" srcId="{030543E2-F18C-4B58-A41A-FC93F00D1345}" destId="{FEE5742C-2582-4848-B8FD-B759B16DC580}" srcOrd="1" destOrd="0" parTransId="{0DEFA2E5-C4EE-4386-80B5-2A5C22121274}" sibTransId="{C998263C-408C-4F74-846E-28728B89061F}"/>
    <dgm:cxn modelId="{BF03AD6B-1FB5-4A18-87DD-E63456D40DF6}" srcId="{030543E2-F18C-4B58-A41A-FC93F00D1345}" destId="{88FDEF9D-CF83-469C-BD03-AB2A3D0B18A2}" srcOrd="0" destOrd="0" parTransId="{2F6E91EB-A839-4637-AB4D-3A6455552B40}" sibTransId="{070836B6-D706-4D3A-93EB-F24199C9C8D6}"/>
    <dgm:cxn modelId="{34A8E084-2F77-422F-A128-1306E9013482}" type="presOf" srcId="{030543E2-F18C-4B58-A41A-FC93F00D1345}" destId="{81716949-F5CD-48FB-82AC-A44AEDA96516}" srcOrd="0" destOrd="0" presId="urn:microsoft.com/office/officeart/2005/8/layout/process4"/>
    <dgm:cxn modelId="{E093A158-F22F-4EA7-8952-BADBB3887851}" type="presParOf" srcId="{81716949-F5CD-48FB-82AC-A44AEDA96516}" destId="{157A26F9-3C2F-4179-A264-C9BD8BC05C31}" srcOrd="0" destOrd="0" presId="urn:microsoft.com/office/officeart/2005/8/layout/process4"/>
    <dgm:cxn modelId="{C4C58CB1-4B7D-418A-A95C-B7AAC15C7885}" type="presParOf" srcId="{157A26F9-3C2F-4179-A264-C9BD8BC05C31}" destId="{1C224A7F-CEFF-4D8D-BD6C-2D56F89CEB54}" srcOrd="0" destOrd="0" presId="urn:microsoft.com/office/officeart/2005/8/layout/process4"/>
    <dgm:cxn modelId="{6FD53368-1D4B-4901-93DB-DF61C80A01E0}" type="presParOf" srcId="{81716949-F5CD-48FB-82AC-A44AEDA96516}" destId="{1BE160BD-6A97-464A-81AE-CBEA9B9ABD11}" srcOrd="1" destOrd="0" presId="urn:microsoft.com/office/officeart/2005/8/layout/process4"/>
    <dgm:cxn modelId="{EA2407A3-CAE5-483D-9C36-A9C60E78D1D0}" type="presParOf" srcId="{81716949-F5CD-48FB-82AC-A44AEDA96516}" destId="{D3A4EE1A-B3C3-4703-8B75-7E9A4D21792C}" srcOrd="2" destOrd="0" presId="urn:microsoft.com/office/officeart/2005/8/layout/process4"/>
    <dgm:cxn modelId="{16173638-0846-4102-A337-A3B1A280B070}" type="presParOf" srcId="{D3A4EE1A-B3C3-4703-8B75-7E9A4D21792C}" destId="{877BA048-D357-41A4-90C6-59809A7AB4C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CF06AA-6F6D-42C4-B18D-302D4A169538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6E8C74B-60BF-4F44-AED3-2E7BBE1F5BD1}">
      <dgm:prSet/>
      <dgm:spPr/>
      <dgm:t>
        <a:bodyPr/>
        <a:lstStyle/>
        <a:p>
          <a:pPr algn="ctr"/>
          <a:r>
            <a:rPr lang="it-IT" b="1" dirty="0"/>
            <a:t>CON LA DGR 136/2014 LA REGIONE LAZIO HA CERCATO DI METTERE ORDINE AL PIANO SOCIALE DI ZONA, ANCHE AL FINE DI MONITORARE LA SPESA DEI TERRITORI</a:t>
          </a:r>
          <a:endParaRPr lang="en-US" b="1" dirty="0"/>
        </a:p>
      </dgm:t>
    </dgm:pt>
    <dgm:pt modelId="{5B4EF225-602B-4A63-9DAD-44B488ADF5A6}" type="parTrans" cxnId="{34E3BBF9-0C86-49BC-8B4E-E83EA4D8B17C}">
      <dgm:prSet/>
      <dgm:spPr/>
      <dgm:t>
        <a:bodyPr/>
        <a:lstStyle/>
        <a:p>
          <a:endParaRPr lang="en-US"/>
        </a:p>
      </dgm:t>
    </dgm:pt>
    <dgm:pt modelId="{774F3A69-73B9-4A6E-AD52-6FA9AFE11A1A}" type="sibTrans" cxnId="{34E3BBF9-0C86-49BC-8B4E-E83EA4D8B17C}">
      <dgm:prSet/>
      <dgm:spPr/>
      <dgm:t>
        <a:bodyPr/>
        <a:lstStyle/>
        <a:p>
          <a:endParaRPr lang="en-US"/>
        </a:p>
      </dgm:t>
    </dgm:pt>
    <dgm:pt modelId="{8C60634F-0152-4192-B0E2-9DE9C3E064D2}">
      <dgm:prSet custT="1"/>
      <dgm:spPr/>
      <dgm:t>
        <a:bodyPr/>
        <a:lstStyle/>
        <a:p>
          <a:r>
            <a:rPr lang="it-IT" sz="1600" dirty="0"/>
            <a:t>La trasformazione dei progetti annuali contenuti nei Piani di Zona in servizi sociali essenziali (art. 22 della legge 328/00) distrettuali permanenti; </a:t>
          </a:r>
          <a:endParaRPr lang="en-US" sz="1600" dirty="0"/>
        </a:p>
      </dgm:t>
    </dgm:pt>
    <dgm:pt modelId="{32016F1E-C67B-44C2-9C92-28FC6E21548F}" type="parTrans" cxnId="{548F99F5-4F36-44D5-A7DC-44CB144110C0}">
      <dgm:prSet/>
      <dgm:spPr/>
      <dgm:t>
        <a:bodyPr/>
        <a:lstStyle/>
        <a:p>
          <a:endParaRPr lang="en-US"/>
        </a:p>
      </dgm:t>
    </dgm:pt>
    <dgm:pt modelId="{E79182A9-89AC-4176-B71E-442A4FF12201}" type="sibTrans" cxnId="{548F99F5-4F36-44D5-A7DC-44CB144110C0}">
      <dgm:prSet/>
      <dgm:spPr/>
      <dgm:t>
        <a:bodyPr/>
        <a:lstStyle/>
        <a:p>
          <a:endParaRPr lang="en-US"/>
        </a:p>
      </dgm:t>
    </dgm:pt>
    <dgm:pt modelId="{B96A4BB0-004D-426D-9179-A3A92CF05495}">
      <dgm:prSet custT="1"/>
      <dgm:spPr/>
      <dgm:t>
        <a:bodyPr/>
        <a:lstStyle/>
        <a:p>
          <a:r>
            <a:rPr lang="it-IT" sz="1600" dirty="0"/>
            <a:t>Il recepimento degli indirizzi di Giunta contenuti nella relazione alla proposta di legge di cui alla D.G.R. n. 321/2013 “Sistema integrato degli interventi e dei servizi sociali della Regione Lazio”, compatibili con la normativa regionale vigente; </a:t>
          </a:r>
        </a:p>
      </dgm:t>
    </dgm:pt>
    <dgm:pt modelId="{743DAD93-64B9-4E98-8B7F-834D0A048387}" type="parTrans" cxnId="{47F6EA9C-01E0-42B3-96D0-8DF5BD7CF7F2}">
      <dgm:prSet/>
      <dgm:spPr/>
      <dgm:t>
        <a:bodyPr/>
        <a:lstStyle/>
        <a:p>
          <a:endParaRPr lang="it-IT"/>
        </a:p>
      </dgm:t>
    </dgm:pt>
    <dgm:pt modelId="{73E036F6-6BBD-47E4-8493-02C887ED2B5A}" type="sibTrans" cxnId="{47F6EA9C-01E0-42B3-96D0-8DF5BD7CF7F2}">
      <dgm:prSet/>
      <dgm:spPr/>
      <dgm:t>
        <a:bodyPr/>
        <a:lstStyle/>
        <a:p>
          <a:endParaRPr lang="it-IT"/>
        </a:p>
      </dgm:t>
    </dgm:pt>
    <dgm:pt modelId="{691665FF-4987-4A4D-8B0F-01D0F9F01D8F}">
      <dgm:prSet/>
      <dgm:spPr/>
      <dgm:t>
        <a:bodyPr/>
        <a:lstStyle/>
        <a:p>
          <a:r>
            <a:rPr lang="it-IT" dirty="0"/>
            <a:t>Il rafforzamento del soggetto istituzionale distretto </a:t>
          </a:r>
        </a:p>
      </dgm:t>
    </dgm:pt>
    <dgm:pt modelId="{541312FE-FBAD-4DD9-9373-25B237F3411E}" type="parTrans" cxnId="{D4ECDE4B-C083-4A17-8728-5B9FFD0CE594}">
      <dgm:prSet/>
      <dgm:spPr/>
      <dgm:t>
        <a:bodyPr/>
        <a:lstStyle/>
        <a:p>
          <a:endParaRPr lang="it-IT"/>
        </a:p>
      </dgm:t>
    </dgm:pt>
    <dgm:pt modelId="{875094C9-E2F1-40E2-A319-CEF31A6AB703}" type="sibTrans" cxnId="{D4ECDE4B-C083-4A17-8728-5B9FFD0CE594}">
      <dgm:prSet/>
      <dgm:spPr/>
      <dgm:t>
        <a:bodyPr/>
        <a:lstStyle/>
        <a:p>
          <a:endParaRPr lang="it-IT"/>
        </a:p>
      </dgm:t>
    </dgm:pt>
    <dgm:pt modelId="{697BEBC9-A220-44C5-855B-7084D793EA10}">
      <dgm:prSet/>
      <dgm:spPr/>
      <dgm:t>
        <a:bodyPr/>
        <a:lstStyle/>
        <a:p>
          <a:r>
            <a:rPr lang="it-IT"/>
            <a:t>L’attivazione di azioni volte a evitare la duplicazione degli interventi distrettuali contenuti nei Piani di Zona e negli altri interventi regionali e comunali; </a:t>
          </a:r>
          <a:endParaRPr lang="it-IT" dirty="0"/>
        </a:p>
      </dgm:t>
    </dgm:pt>
    <dgm:pt modelId="{2B50025E-A3D9-4B8C-B857-5AA0CD451F5A}" type="parTrans" cxnId="{277BC0C3-EB60-4390-B7D0-308475F4AB18}">
      <dgm:prSet/>
      <dgm:spPr/>
      <dgm:t>
        <a:bodyPr/>
        <a:lstStyle/>
        <a:p>
          <a:endParaRPr lang="it-IT"/>
        </a:p>
      </dgm:t>
    </dgm:pt>
    <dgm:pt modelId="{048F5308-2D7A-4C05-8783-918E2BE0828A}" type="sibTrans" cxnId="{277BC0C3-EB60-4390-B7D0-308475F4AB18}">
      <dgm:prSet/>
      <dgm:spPr/>
      <dgm:t>
        <a:bodyPr/>
        <a:lstStyle/>
        <a:p>
          <a:endParaRPr lang="it-IT"/>
        </a:p>
      </dgm:t>
    </dgm:pt>
    <dgm:pt modelId="{98C33F1B-B337-4FA3-94DB-933091B37828}">
      <dgm:prSet/>
      <dgm:spPr/>
      <dgm:t>
        <a:bodyPr/>
        <a:lstStyle/>
        <a:p>
          <a:r>
            <a:rPr lang="it-IT"/>
            <a:t>L’individuazione e la distinzione degli interventi distrettuali socio-assistenziali e di quelli socio-sanitari tramite il raccordo e la coerenza della programmazione distrettuale con quella della ASL di riferimento; </a:t>
          </a:r>
          <a:endParaRPr lang="it-IT" dirty="0"/>
        </a:p>
      </dgm:t>
    </dgm:pt>
    <dgm:pt modelId="{7A6BF857-0202-4761-A441-2B9F0EAE2795}" type="parTrans" cxnId="{1279283F-51D1-4C6B-A0B9-A93832198AB7}">
      <dgm:prSet/>
      <dgm:spPr/>
      <dgm:t>
        <a:bodyPr/>
        <a:lstStyle/>
        <a:p>
          <a:endParaRPr lang="it-IT"/>
        </a:p>
      </dgm:t>
    </dgm:pt>
    <dgm:pt modelId="{B94E786F-8161-4287-9699-699E150BE01F}" type="sibTrans" cxnId="{1279283F-51D1-4C6B-A0B9-A93832198AB7}">
      <dgm:prSet/>
      <dgm:spPr/>
      <dgm:t>
        <a:bodyPr/>
        <a:lstStyle/>
        <a:p>
          <a:endParaRPr lang="it-IT"/>
        </a:p>
      </dgm:t>
    </dgm:pt>
    <dgm:pt modelId="{7891D47F-39DF-41AC-A55C-7C9B5D208E7E}" type="pres">
      <dgm:prSet presAssocID="{CECF06AA-6F6D-42C4-B18D-302D4A169538}" presName="vert0" presStyleCnt="0">
        <dgm:presLayoutVars>
          <dgm:dir/>
          <dgm:animOne val="branch"/>
          <dgm:animLvl val="lvl"/>
        </dgm:presLayoutVars>
      </dgm:prSet>
      <dgm:spPr/>
    </dgm:pt>
    <dgm:pt modelId="{10038BC9-D327-428D-B414-6F5C37AA548B}" type="pres">
      <dgm:prSet presAssocID="{86E8C74B-60BF-4F44-AED3-2E7BBE1F5BD1}" presName="thickLine" presStyleLbl="alignNode1" presStyleIdx="0" presStyleCnt="6"/>
      <dgm:spPr/>
    </dgm:pt>
    <dgm:pt modelId="{787237F7-FA25-4149-BEED-28B48D192CD3}" type="pres">
      <dgm:prSet presAssocID="{86E8C74B-60BF-4F44-AED3-2E7BBE1F5BD1}" presName="horz1" presStyleCnt="0"/>
      <dgm:spPr/>
    </dgm:pt>
    <dgm:pt modelId="{835C9F85-5730-497C-8F3F-08C6708CA3C4}" type="pres">
      <dgm:prSet presAssocID="{86E8C74B-60BF-4F44-AED3-2E7BBE1F5BD1}" presName="tx1" presStyleLbl="revTx" presStyleIdx="0" presStyleCnt="6"/>
      <dgm:spPr/>
    </dgm:pt>
    <dgm:pt modelId="{8322AAA1-AEE0-48A9-9956-73855A55F2D7}" type="pres">
      <dgm:prSet presAssocID="{86E8C74B-60BF-4F44-AED3-2E7BBE1F5BD1}" presName="vert1" presStyleCnt="0"/>
      <dgm:spPr/>
    </dgm:pt>
    <dgm:pt modelId="{BB789F8E-F3E9-4D66-9769-A11766A63365}" type="pres">
      <dgm:prSet presAssocID="{8C60634F-0152-4192-B0E2-9DE9C3E064D2}" presName="thickLine" presStyleLbl="alignNode1" presStyleIdx="1" presStyleCnt="6"/>
      <dgm:spPr/>
    </dgm:pt>
    <dgm:pt modelId="{42B53E14-4F41-4575-8218-DB0AFF6BDDA3}" type="pres">
      <dgm:prSet presAssocID="{8C60634F-0152-4192-B0E2-9DE9C3E064D2}" presName="horz1" presStyleCnt="0"/>
      <dgm:spPr/>
    </dgm:pt>
    <dgm:pt modelId="{1BDE05E5-FF3B-49CB-84DC-08B355A161CD}" type="pres">
      <dgm:prSet presAssocID="{8C60634F-0152-4192-B0E2-9DE9C3E064D2}" presName="tx1" presStyleLbl="revTx" presStyleIdx="1" presStyleCnt="6"/>
      <dgm:spPr/>
    </dgm:pt>
    <dgm:pt modelId="{148E6447-6603-4B2F-A64D-00BC2FCA268D}" type="pres">
      <dgm:prSet presAssocID="{8C60634F-0152-4192-B0E2-9DE9C3E064D2}" presName="vert1" presStyleCnt="0"/>
      <dgm:spPr/>
    </dgm:pt>
    <dgm:pt modelId="{DCF257CD-3089-451E-A61E-51256DAF20D5}" type="pres">
      <dgm:prSet presAssocID="{B96A4BB0-004D-426D-9179-A3A92CF05495}" presName="thickLine" presStyleLbl="alignNode1" presStyleIdx="2" presStyleCnt="6"/>
      <dgm:spPr/>
    </dgm:pt>
    <dgm:pt modelId="{4200C824-7B29-4876-9C7E-62E9B011051A}" type="pres">
      <dgm:prSet presAssocID="{B96A4BB0-004D-426D-9179-A3A92CF05495}" presName="horz1" presStyleCnt="0"/>
      <dgm:spPr/>
    </dgm:pt>
    <dgm:pt modelId="{EA6C8513-9C4D-40D4-92D3-7F378661E813}" type="pres">
      <dgm:prSet presAssocID="{B96A4BB0-004D-426D-9179-A3A92CF05495}" presName="tx1" presStyleLbl="revTx" presStyleIdx="2" presStyleCnt="6"/>
      <dgm:spPr/>
    </dgm:pt>
    <dgm:pt modelId="{B9EA3972-E466-4687-8832-28A2832A2546}" type="pres">
      <dgm:prSet presAssocID="{B96A4BB0-004D-426D-9179-A3A92CF05495}" presName="vert1" presStyleCnt="0"/>
      <dgm:spPr/>
    </dgm:pt>
    <dgm:pt modelId="{C240F9AF-BA25-483F-B57F-D0A9896B8BC0}" type="pres">
      <dgm:prSet presAssocID="{691665FF-4987-4A4D-8B0F-01D0F9F01D8F}" presName="thickLine" presStyleLbl="alignNode1" presStyleIdx="3" presStyleCnt="6"/>
      <dgm:spPr/>
    </dgm:pt>
    <dgm:pt modelId="{3736DADE-8E3C-4F70-BF6F-2FC8A869D7CA}" type="pres">
      <dgm:prSet presAssocID="{691665FF-4987-4A4D-8B0F-01D0F9F01D8F}" presName="horz1" presStyleCnt="0"/>
      <dgm:spPr/>
    </dgm:pt>
    <dgm:pt modelId="{F0856F53-02DB-4FA7-AA2A-6BB2B5BBA7F0}" type="pres">
      <dgm:prSet presAssocID="{691665FF-4987-4A4D-8B0F-01D0F9F01D8F}" presName="tx1" presStyleLbl="revTx" presStyleIdx="3" presStyleCnt="6"/>
      <dgm:spPr/>
    </dgm:pt>
    <dgm:pt modelId="{204B13F1-9BDF-4721-92D9-7021D0A0147C}" type="pres">
      <dgm:prSet presAssocID="{691665FF-4987-4A4D-8B0F-01D0F9F01D8F}" presName="vert1" presStyleCnt="0"/>
      <dgm:spPr/>
    </dgm:pt>
    <dgm:pt modelId="{57AE3D42-435C-4366-B147-5E47108F0E79}" type="pres">
      <dgm:prSet presAssocID="{697BEBC9-A220-44C5-855B-7084D793EA10}" presName="thickLine" presStyleLbl="alignNode1" presStyleIdx="4" presStyleCnt="6"/>
      <dgm:spPr/>
    </dgm:pt>
    <dgm:pt modelId="{2C7EF37D-A208-4693-AE86-E13326CCF576}" type="pres">
      <dgm:prSet presAssocID="{697BEBC9-A220-44C5-855B-7084D793EA10}" presName="horz1" presStyleCnt="0"/>
      <dgm:spPr/>
    </dgm:pt>
    <dgm:pt modelId="{FF8A5E5F-F4AD-41F4-B9B2-FDC3D2E536E2}" type="pres">
      <dgm:prSet presAssocID="{697BEBC9-A220-44C5-855B-7084D793EA10}" presName="tx1" presStyleLbl="revTx" presStyleIdx="4" presStyleCnt="6"/>
      <dgm:spPr/>
    </dgm:pt>
    <dgm:pt modelId="{94FBFEB3-CB68-4292-B043-AB9CFD39CB4E}" type="pres">
      <dgm:prSet presAssocID="{697BEBC9-A220-44C5-855B-7084D793EA10}" presName="vert1" presStyleCnt="0"/>
      <dgm:spPr/>
    </dgm:pt>
    <dgm:pt modelId="{E25DBF77-93E9-46F4-9FFD-11EE87285D24}" type="pres">
      <dgm:prSet presAssocID="{98C33F1B-B337-4FA3-94DB-933091B37828}" presName="thickLine" presStyleLbl="alignNode1" presStyleIdx="5" presStyleCnt="6"/>
      <dgm:spPr/>
    </dgm:pt>
    <dgm:pt modelId="{3CD44EB0-4390-4A30-9045-FEDDFCFDD433}" type="pres">
      <dgm:prSet presAssocID="{98C33F1B-B337-4FA3-94DB-933091B37828}" presName="horz1" presStyleCnt="0"/>
      <dgm:spPr/>
    </dgm:pt>
    <dgm:pt modelId="{74A33B32-7493-4C97-A6FF-38C7C95BD3CF}" type="pres">
      <dgm:prSet presAssocID="{98C33F1B-B337-4FA3-94DB-933091B37828}" presName="tx1" presStyleLbl="revTx" presStyleIdx="5" presStyleCnt="6"/>
      <dgm:spPr/>
    </dgm:pt>
    <dgm:pt modelId="{AB2FED6D-0E69-482B-9292-20BCCB045000}" type="pres">
      <dgm:prSet presAssocID="{98C33F1B-B337-4FA3-94DB-933091B37828}" presName="vert1" presStyleCnt="0"/>
      <dgm:spPr/>
    </dgm:pt>
  </dgm:ptLst>
  <dgm:cxnLst>
    <dgm:cxn modelId="{E3BB0F09-9F22-41EE-B31B-5103CBD23375}" type="presOf" srcId="{697BEBC9-A220-44C5-855B-7084D793EA10}" destId="{FF8A5E5F-F4AD-41F4-B9B2-FDC3D2E536E2}" srcOrd="0" destOrd="0" presId="urn:microsoft.com/office/officeart/2008/layout/LinedList"/>
    <dgm:cxn modelId="{4BE92F10-57B0-4539-9868-1006760B69B2}" type="presOf" srcId="{98C33F1B-B337-4FA3-94DB-933091B37828}" destId="{74A33B32-7493-4C97-A6FF-38C7C95BD3CF}" srcOrd="0" destOrd="0" presId="urn:microsoft.com/office/officeart/2008/layout/LinedList"/>
    <dgm:cxn modelId="{1279283F-51D1-4C6B-A0B9-A93832198AB7}" srcId="{CECF06AA-6F6D-42C4-B18D-302D4A169538}" destId="{98C33F1B-B337-4FA3-94DB-933091B37828}" srcOrd="5" destOrd="0" parTransId="{7A6BF857-0202-4761-A441-2B9F0EAE2795}" sibTransId="{B94E786F-8161-4287-9699-699E150BE01F}"/>
    <dgm:cxn modelId="{86B7D843-A8C3-4EA3-AA1D-7B0F1303FDF9}" type="presOf" srcId="{86E8C74B-60BF-4F44-AED3-2E7BBE1F5BD1}" destId="{835C9F85-5730-497C-8F3F-08C6708CA3C4}" srcOrd="0" destOrd="0" presId="urn:microsoft.com/office/officeart/2008/layout/LinedList"/>
    <dgm:cxn modelId="{D4ECDE4B-C083-4A17-8728-5B9FFD0CE594}" srcId="{CECF06AA-6F6D-42C4-B18D-302D4A169538}" destId="{691665FF-4987-4A4D-8B0F-01D0F9F01D8F}" srcOrd="3" destOrd="0" parTransId="{541312FE-FBAD-4DD9-9373-25B237F3411E}" sibTransId="{875094C9-E2F1-40E2-A319-CEF31A6AB703}"/>
    <dgm:cxn modelId="{47F6EA9C-01E0-42B3-96D0-8DF5BD7CF7F2}" srcId="{CECF06AA-6F6D-42C4-B18D-302D4A169538}" destId="{B96A4BB0-004D-426D-9179-A3A92CF05495}" srcOrd="2" destOrd="0" parTransId="{743DAD93-64B9-4E98-8B7F-834D0A048387}" sibTransId="{73E036F6-6BBD-47E4-8493-02C887ED2B5A}"/>
    <dgm:cxn modelId="{277BC0C3-EB60-4390-B7D0-308475F4AB18}" srcId="{CECF06AA-6F6D-42C4-B18D-302D4A169538}" destId="{697BEBC9-A220-44C5-855B-7084D793EA10}" srcOrd="4" destOrd="0" parTransId="{2B50025E-A3D9-4B8C-B857-5AA0CD451F5A}" sibTransId="{048F5308-2D7A-4C05-8783-918E2BE0828A}"/>
    <dgm:cxn modelId="{6B0F7CC7-27FD-4520-BDC2-ADE4A752012F}" type="presOf" srcId="{8C60634F-0152-4192-B0E2-9DE9C3E064D2}" destId="{1BDE05E5-FF3B-49CB-84DC-08B355A161CD}" srcOrd="0" destOrd="0" presId="urn:microsoft.com/office/officeart/2008/layout/LinedList"/>
    <dgm:cxn modelId="{B9CE1CD5-7C77-40F7-906F-5DDBAEA94E39}" type="presOf" srcId="{B96A4BB0-004D-426D-9179-A3A92CF05495}" destId="{EA6C8513-9C4D-40D4-92D3-7F378661E813}" srcOrd="0" destOrd="0" presId="urn:microsoft.com/office/officeart/2008/layout/LinedList"/>
    <dgm:cxn modelId="{AACDA6E4-F23B-49AD-BE33-3C696C065F74}" type="presOf" srcId="{CECF06AA-6F6D-42C4-B18D-302D4A169538}" destId="{7891D47F-39DF-41AC-A55C-7C9B5D208E7E}" srcOrd="0" destOrd="0" presId="urn:microsoft.com/office/officeart/2008/layout/LinedList"/>
    <dgm:cxn modelId="{548F99F5-4F36-44D5-A7DC-44CB144110C0}" srcId="{CECF06AA-6F6D-42C4-B18D-302D4A169538}" destId="{8C60634F-0152-4192-B0E2-9DE9C3E064D2}" srcOrd="1" destOrd="0" parTransId="{32016F1E-C67B-44C2-9C92-28FC6E21548F}" sibTransId="{E79182A9-89AC-4176-B71E-442A4FF12201}"/>
    <dgm:cxn modelId="{34E3BBF9-0C86-49BC-8B4E-E83EA4D8B17C}" srcId="{CECF06AA-6F6D-42C4-B18D-302D4A169538}" destId="{86E8C74B-60BF-4F44-AED3-2E7BBE1F5BD1}" srcOrd="0" destOrd="0" parTransId="{5B4EF225-602B-4A63-9DAD-44B488ADF5A6}" sibTransId="{774F3A69-73B9-4A6E-AD52-6FA9AFE11A1A}"/>
    <dgm:cxn modelId="{BB6693FD-9392-4BD8-AAA1-B7EF79DB60A0}" type="presOf" srcId="{691665FF-4987-4A4D-8B0F-01D0F9F01D8F}" destId="{F0856F53-02DB-4FA7-AA2A-6BB2B5BBA7F0}" srcOrd="0" destOrd="0" presId="urn:microsoft.com/office/officeart/2008/layout/LinedList"/>
    <dgm:cxn modelId="{01197754-276A-4C6C-BE4E-8BB676405DE6}" type="presParOf" srcId="{7891D47F-39DF-41AC-A55C-7C9B5D208E7E}" destId="{10038BC9-D327-428D-B414-6F5C37AA548B}" srcOrd="0" destOrd="0" presId="urn:microsoft.com/office/officeart/2008/layout/LinedList"/>
    <dgm:cxn modelId="{FC66B331-CCCF-484D-93A6-FF5411FA52EA}" type="presParOf" srcId="{7891D47F-39DF-41AC-A55C-7C9B5D208E7E}" destId="{787237F7-FA25-4149-BEED-28B48D192CD3}" srcOrd="1" destOrd="0" presId="urn:microsoft.com/office/officeart/2008/layout/LinedList"/>
    <dgm:cxn modelId="{594DECCA-D50D-4D8D-8F67-031E059CD51C}" type="presParOf" srcId="{787237F7-FA25-4149-BEED-28B48D192CD3}" destId="{835C9F85-5730-497C-8F3F-08C6708CA3C4}" srcOrd="0" destOrd="0" presId="urn:microsoft.com/office/officeart/2008/layout/LinedList"/>
    <dgm:cxn modelId="{A205E700-9C32-47C7-87D3-EA318E907E11}" type="presParOf" srcId="{787237F7-FA25-4149-BEED-28B48D192CD3}" destId="{8322AAA1-AEE0-48A9-9956-73855A55F2D7}" srcOrd="1" destOrd="0" presId="urn:microsoft.com/office/officeart/2008/layout/LinedList"/>
    <dgm:cxn modelId="{4BB2F6E7-CC04-4FA7-AAF2-837D6F2471CA}" type="presParOf" srcId="{7891D47F-39DF-41AC-A55C-7C9B5D208E7E}" destId="{BB789F8E-F3E9-4D66-9769-A11766A63365}" srcOrd="2" destOrd="0" presId="urn:microsoft.com/office/officeart/2008/layout/LinedList"/>
    <dgm:cxn modelId="{FE8ECA98-A486-4FAB-96F9-EB17409A1A2C}" type="presParOf" srcId="{7891D47F-39DF-41AC-A55C-7C9B5D208E7E}" destId="{42B53E14-4F41-4575-8218-DB0AFF6BDDA3}" srcOrd="3" destOrd="0" presId="urn:microsoft.com/office/officeart/2008/layout/LinedList"/>
    <dgm:cxn modelId="{DE2BFDC0-F8D6-4C95-B394-406ECDCAEBC8}" type="presParOf" srcId="{42B53E14-4F41-4575-8218-DB0AFF6BDDA3}" destId="{1BDE05E5-FF3B-49CB-84DC-08B355A161CD}" srcOrd="0" destOrd="0" presId="urn:microsoft.com/office/officeart/2008/layout/LinedList"/>
    <dgm:cxn modelId="{F2BAD28F-8C8A-4FC5-BBFA-408F5F1B74D8}" type="presParOf" srcId="{42B53E14-4F41-4575-8218-DB0AFF6BDDA3}" destId="{148E6447-6603-4B2F-A64D-00BC2FCA268D}" srcOrd="1" destOrd="0" presId="urn:microsoft.com/office/officeart/2008/layout/LinedList"/>
    <dgm:cxn modelId="{FF0DF4D8-DCE8-4E6C-A02C-B8DFEFE8C10E}" type="presParOf" srcId="{7891D47F-39DF-41AC-A55C-7C9B5D208E7E}" destId="{DCF257CD-3089-451E-A61E-51256DAF20D5}" srcOrd="4" destOrd="0" presId="urn:microsoft.com/office/officeart/2008/layout/LinedList"/>
    <dgm:cxn modelId="{ABDB23F6-FB5A-4018-BA6F-79B18F71F2BC}" type="presParOf" srcId="{7891D47F-39DF-41AC-A55C-7C9B5D208E7E}" destId="{4200C824-7B29-4876-9C7E-62E9B011051A}" srcOrd="5" destOrd="0" presId="urn:microsoft.com/office/officeart/2008/layout/LinedList"/>
    <dgm:cxn modelId="{D820555E-FB7E-40B2-B5EB-678D47332388}" type="presParOf" srcId="{4200C824-7B29-4876-9C7E-62E9B011051A}" destId="{EA6C8513-9C4D-40D4-92D3-7F378661E813}" srcOrd="0" destOrd="0" presId="urn:microsoft.com/office/officeart/2008/layout/LinedList"/>
    <dgm:cxn modelId="{254797E4-6835-4F38-8F4C-AB0284BCF72C}" type="presParOf" srcId="{4200C824-7B29-4876-9C7E-62E9B011051A}" destId="{B9EA3972-E466-4687-8832-28A2832A2546}" srcOrd="1" destOrd="0" presId="urn:microsoft.com/office/officeart/2008/layout/LinedList"/>
    <dgm:cxn modelId="{940B705A-3C10-4C47-98EF-66670D583957}" type="presParOf" srcId="{7891D47F-39DF-41AC-A55C-7C9B5D208E7E}" destId="{C240F9AF-BA25-483F-B57F-D0A9896B8BC0}" srcOrd="6" destOrd="0" presId="urn:microsoft.com/office/officeart/2008/layout/LinedList"/>
    <dgm:cxn modelId="{4F75516A-771B-4055-BBCC-E81FCABF2C52}" type="presParOf" srcId="{7891D47F-39DF-41AC-A55C-7C9B5D208E7E}" destId="{3736DADE-8E3C-4F70-BF6F-2FC8A869D7CA}" srcOrd="7" destOrd="0" presId="urn:microsoft.com/office/officeart/2008/layout/LinedList"/>
    <dgm:cxn modelId="{6DE25550-A3B1-43E5-A797-38274E9ECA72}" type="presParOf" srcId="{3736DADE-8E3C-4F70-BF6F-2FC8A869D7CA}" destId="{F0856F53-02DB-4FA7-AA2A-6BB2B5BBA7F0}" srcOrd="0" destOrd="0" presId="urn:microsoft.com/office/officeart/2008/layout/LinedList"/>
    <dgm:cxn modelId="{0D622360-3007-47E8-922B-50FF362BD2A1}" type="presParOf" srcId="{3736DADE-8E3C-4F70-BF6F-2FC8A869D7CA}" destId="{204B13F1-9BDF-4721-92D9-7021D0A0147C}" srcOrd="1" destOrd="0" presId="urn:microsoft.com/office/officeart/2008/layout/LinedList"/>
    <dgm:cxn modelId="{6BCB54CD-906D-4312-8CEA-B0DD692FF5FE}" type="presParOf" srcId="{7891D47F-39DF-41AC-A55C-7C9B5D208E7E}" destId="{57AE3D42-435C-4366-B147-5E47108F0E79}" srcOrd="8" destOrd="0" presId="urn:microsoft.com/office/officeart/2008/layout/LinedList"/>
    <dgm:cxn modelId="{66E276B7-44A0-4014-8BF9-61DA95D84D50}" type="presParOf" srcId="{7891D47F-39DF-41AC-A55C-7C9B5D208E7E}" destId="{2C7EF37D-A208-4693-AE86-E13326CCF576}" srcOrd="9" destOrd="0" presId="urn:microsoft.com/office/officeart/2008/layout/LinedList"/>
    <dgm:cxn modelId="{AA7210A7-7BC4-4461-9860-B9BA352E8902}" type="presParOf" srcId="{2C7EF37D-A208-4693-AE86-E13326CCF576}" destId="{FF8A5E5F-F4AD-41F4-B9B2-FDC3D2E536E2}" srcOrd="0" destOrd="0" presId="urn:microsoft.com/office/officeart/2008/layout/LinedList"/>
    <dgm:cxn modelId="{44A7C097-2D9E-42FD-9F42-8BF04F25FE40}" type="presParOf" srcId="{2C7EF37D-A208-4693-AE86-E13326CCF576}" destId="{94FBFEB3-CB68-4292-B043-AB9CFD39CB4E}" srcOrd="1" destOrd="0" presId="urn:microsoft.com/office/officeart/2008/layout/LinedList"/>
    <dgm:cxn modelId="{9505ED47-1B79-4379-A539-F288D6F388B2}" type="presParOf" srcId="{7891D47F-39DF-41AC-A55C-7C9B5D208E7E}" destId="{E25DBF77-93E9-46F4-9FFD-11EE87285D24}" srcOrd="10" destOrd="0" presId="urn:microsoft.com/office/officeart/2008/layout/LinedList"/>
    <dgm:cxn modelId="{FB13B5BD-E8E7-4BC4-B625-8E226F851D2B}" type="presParOf" srcId="{7891D47F-39DF-41AC-A55C-7C9B5D208E7E}" destId="{3CD44EB0-4390-4A30-9045-FEDDFCFDD433}" srcOrd="11" destOrd="0" presId="urn:microsoft.com/office/officeart/2008/layout/LinedList"/>
    <dgm:cxn modelId="{E39665BC-5D1A-437E-A77B-5E416AC8F067}" type="presParOf" srcId="{3CD44EB0-4390-4A30-9045-FEDDFCFDD433}" destId="{74A33B32-7493-4C97-A6FF-38C7C95BD3CF}" srcOrd="0" destOrd="0" presId="urn:microsoft.com/office/officeart/2008/layout/LinedList"/>
    <dgm:cxn modelId="{94AC14A2-9797-4AD4-9702-9CF901A95772}" type="presParOf" srcId="{3CD44EB0-4390-4A30-9045-FEDDFCFDD433}" destId="{AB2FED6D-0E69-482B-9292-20BCCB04500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61F4A2-2585-4A7A-B37C-E73E86FDB4DF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D23AC6-C2DA-4FE0-B6DC-1437266B7DF1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dirty="0"/>
            <a:t>IL DISTRETTO RM 6.2 È COSTITUITO DA 6 COMUNI PER UN TOTALE DI 104.352 ABITANTI.</a:t>
          </a:r>
          <a:endParaRPr lang="en-US" dirty="0"/>
        </a:p>
      </dgm:t>
    </dgm:pt>
    <dgm:pt modelId="{4D3A95D9-EF2B-4CB6-ADE5-83A025FF9C79}" type="parTrans" cxnId="{8294F175-8BD1-4FBC-A802-F027B3BF2D2A}">
      <dgm:prSet/>
      <dgm:spPr/>
      <dgm:t>
        <a:bodyPr/>
        <a:lstStyle/>
        <a:p>
          <a:endParaRPr lang="en-US"/>
        </a:p>
      </dgm:t>
    </dgm:pt>
    <dgm:pt modelId="{B7A1BDF7-42E9-4ABE-90FA-464C1320B298}" type="sibTrans" cxnId="{8294F175-8BD1-4FBC-A802-F027B3BF2D2A}">
      <dgm:prSet/>
      <dgm:spPr/>
      <dgm:t>
        <a:bodyPr/>
        <a:lstStyle/>
        <a:p>
          <a:endParaRPr lang="en-US"/>
        </a:p>
      </dgm:t>
    </dgm:pt>
    <dgm:pt modelId="{6BA89D87-4C0A-4BBC-94D1-2D6DA898D541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dirty="0"/>
            <a:t>IN TUTTO, NEI COMUNI LAVORANO 11 ASSISTENTI SOCIALI, PER UN RAPPORTO DI CIRCA 1:9136</a:t>
          </a:r>
          <a:endParaRPr lang="en-US" dirty="0"/>
        </a:p>
      </dgm:t>
    </dgm:pt>
    <dgm:pt modelId="{EF898FDC-AA90-4B00-A7F6-A75A7E07817B}" type="parTrans" cxnId="{D8D6723D-2B99-450A-8537-96AC4570A3AD}">
      <dgm:prSet/>
      <dgm:spPr/>
      <dgm:t>
        <a:bodyPr/>
        <a:lstStyle/>
        <a:p>
          <a:endParaRPr lang="en-US"/>
        </a:p>
      </dgm:t>
    </dgm:pt>
    <dgm:pt modelId="{B3184A25-C556-4F5E-B12B-ADBECAE39551}" type="sibTrans" cxnId="{D8D6723D-2B99-450A-8537-96AC4570A3AD}">
      <dgm:prSet/>
      <dgm:spPr/>
      <dgm:t>
        <a:bodyPr/>
        <a:lstStyle/>
        <a:p>
          <a:endParaRPr lang="en-US"/>
        </a:p>
      </dgm:t>
    </dgm:pt>
    <dgm:pt modelId="{DED2833E-3C01-4CEA-8409-50CD800EFF52}" type="pres">
      <dgm:prSet presAssocID="{9C61F4A2-2585-4A7A-B37C-E73E86FDB4DF}" presName="root" presStyleCnt="0">
        <dgm:presLayoutVars>
          <dgm:dir/>
          <dgm:resizeHandles val="exact"/>
        </dgm:presLayoutVars>
      </dgm:prSet>
      <dgm:spPr/>
    </dgm:pt>
    <dgm:pt modelId="{8D056A0F-B623-4D34-8046-32665FAB3612}" type="pres">
      <dgm:prSet presAssocID="{CCD23AC6-C2DA-4FE0-B6DC-1437266B7DF1}" presName="compNode" presStyleCnt="0"/>
      <dgm:spPr/>
    </dgm:pt>
    <dgm:pt modelId="{93CEDDA4-DF49-420E-A6C9-F2ACBD626ECA}" type="pres">
      <dgm:prSet presAssocID="{CCD23AC6-C2DA-4FE0-B6DC-1437266B7DF1}" presName="bgRect" presStyleLbl="bgShp" presStyleIdx="0" presStyleCnt="2"/>
      <dgm:spPr/>
    </dgm:pt>
    <dgm:pt modelId="{5381CD85-D4B0-4C3C-AC66-3B065B6D8EFB}" type="pres">
      <dgm:prSet presAssocID="{CCD23AC6-C2DA-4FE0-B6DC-1437266B7DF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ittà"/>
        </a:ext>
      </dgm:extLst>
    </dgm:pt>
    <dgm:pt modelId="{831A6BD2-213B-4841-8100-1C024DFECD5D}" type="pres">
      <dgm:prSet presAssocID="{CCD23AC6-C2DA-4FE0-B6DC-1437266B7DF1}" presName="spaceRect" presStyleCnt="0"/>
      <dgm:spPr/>
    </dgm:pt>
    <dgm:pt modelId="{03DB3423-25C7-47F2-9220-FEF7170D41A9}" type="pres">
      <dgm:prSet presAssocID="{CCD23AC6-C2DA-4FE0-B6DC-1437266B7DF1}" presName="parTx" presStyleLbl="revTx" presStyleIdx="0" presStyleCnt="2">
        <dgm:presLayoutVars>
          <dgm:chMax val="0"/>
          <dgm:chPref val="0"/>
        </dgm:presLayoutVars>
      </dgm:prSet>
      <dgm:spPr/>
    </dgm:pt>
    <dgm:pt modelId="{4A8F2591-0C24-4407-B055-F8BE564BEF6C}" type="pres">
      <dgm:prSet presAssocID="{B7A1BDF7-42E9-4ABE-90FA-464C1320B298}" presName="sibTrans" presStyleCnt="0"/>
      <dgm:spPr/>
    </dgm:pt>
    <dgm:pt modelId="{5511AF48-9E8D-4B82-B965-56CA20553552}" type="pres">
      <dgm:prSet presAssocID="{6BA89D87-4C0A-4BBC-94D1-2D6DA898D541}" presName="compNode" presStyleCnt="0"/>
      <dgm:spPr/>
    </dgm:pt>
    <dgm:pt modelId="{225D23AD-05F8-44B2-8D12-E45C25B84DBC}" type="pres">
      <dgm:prSet presAssocID="{6BA89D87-4C0A-4BBC-94D1-2D6DA898D541}" presName="bgRect" presStyleLbl="bgShp" presStyleIdx="1" presStyleCnt="2"/>
      <dgm:spPr/>
    </dgm:pt>
    <dgm:pt modelId="{803F4C9C-A890-453C-AB7E-C369C64A601F}" type="pres">
      <dgm:prSet presAssocID="{6BA89D87-4C0A-4BBC-94D1-2D6DA898D54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iudice"/>
        </a:ext>
      </dgm:extLst>
    </dgm:pt>
    <dgm:pt modelId="{13C6207B-F1AA-40F5-B65E-F9954056B39B}" type="pres">
      <dgm:prSet presAssocID="{6BA89D87-4C0A-4BBC-94D1-2D6DA898D541}" presName="spaceRect" presStyleCnt="0"/>
      <dgm:spPr/>
    </dgm:pt>
    <dgm:pt modelId="{49563702-C4E8-41B9-B6E5-B989FB0173A7}" type="pres">
      <dgm:prSet presAssocID="{6BA89D87-4C0A-4BBC-94D1-2D6DA898D541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D8D6723D-2B99-450A-8537-96AC4570A3AD}" srcId="{9C61F4A2-2585-4A7A-B37C-E73E86FDB4DF}" destId="{6BA89D87-4C0A-4BBC-94D1-2D6DA898D541}" srcOrd="1" destOrd="0" parTransId="{EF898FDC-AA90-4B00-A7F6-A75A7E07817B}" sibTransId="{B3184A25-C556-4F5E-B12B-ADBECAE39551}"/>
    <dgm:cxn modelId="{6D6B4C5D-2B8B-4412-92C6-BFE251F9A7DD}" type="presOf" srcId="{9C61F4A2-2585-4A7A-B37C-E73E86FDB4DF}" destId="{DED2833E-3C01-4CEA-8409-50CD800EFF52}" srcOrd="0" destOrd="0" presId="urn:microsoft.com/office/officeart/2018/2/layout/IconVerticalSolidList"/>
    <dgm:cxn modelId="{8294F175-8BD1-4FBC-A802-F027B3BF2D2A}" srcId="{9C61F4A2-2585-4A7A-B37C-E73E86FDB4DF}" destId="{CCD23AC6-C2DA-4FE0-B6DC-1437266B7DF1}" srcOrd="0" destOrd="0" parTransId="{4D3A95D9-EF2B-4CB6-ADE5-83A025FF9C79}" sibTransId="{B7A1BDF7-42E9-4ABE-90FA-464C1320B298}"/>
    <dgm:cxn modelId="{3C949882-DC07-4CAF-9305-1E519D2D15A7}" type="presOf" srcId="{6BA89D87-4C0A-4BBC-94D1-2D6DA898D541}" destId="{49563702-C4E8-41B9-B6E5-B989FB0173A7}" srcOrd="0" destOrd="0" presId="urn:microsoft.com/office/officeart/2018/2/layout/IconVerticalSolidList"/>
    <dgm:cxn modelId="{166463FD-9EEE-43AD-B0EC-104DC1AD4359}" type="presOf" srcId="{CCD23AC6-C2DA-4FE0-B6DC-1437266B7DF1}" destId="{03DB3423-25C7-47F2-9220-FEF7170D41A9}" srcOrd="0" destOrd="0" presId="urn:microsoft.com/office/officeart/2018/2/layout/IconVerticalSolidList"/>
    <dgm:cxn modelId="{766CF67D-AAC8-446F-A6C9-B5E2E14B3159}" type="presParOf" srcId="{DED2833E-3C01-4CEA-8409-50CD800EFF52}" destId="{8D056A0F-B623-4D34-8046-32665FAB3612}" srcOrd="0" destOrd="0" presId="urn:microsoft.com/office/officeart/2018/2/layout/IconVerticalSolidList"/>
    <dgm:cxn modelId="{20EB1167-3087-49F6-B917-B8BBE60CDFE9}" type="presParOf" srcId="{8D056A0F-B623-4D34-8046-32665FAB3612}" destId="{93CEDDA4-DF49-420E-A6C9-F2ACBD626ECA}" srcOrd="0" destOrd="0" presId="urn:microsoft.com/office/officeart/2018/2/layout/IconVerticalSolidList"/>
    <dgm:cxn modelId="{7A8CD913-6A05-42C9-8DF6-EFE7E7412537}" type="presParOf" srcId="{8D056A0F-B623-4D34-8046-32665FAB3612}" destId="{5381CD85-D4B0-4C3C-AC66-3B065B6D8EFB}" srcOrd="1" destOrd="0" presId="urn:microsoft.com/office/officeart/2018/2/layout/IconVerticalSolidList"/>
    <dgm:cxn modelId="{1709F53E-A707-4515-ADC3-FAD23D2F2B26}" type="presParOf" srcId="{8D056A0F-B623-4D34-8046-32665FAB3612}" destId="{831A6BD2-213B-4841-8100-1C024DFECD5D}" srcOrd="2" destOrd="0" presId="urn:microsoft.com/office/officeart/2018/2/layout/IconVerticalSolidList"/>
    <dgm:cxn modelId="{D2631B28-AAF2-4C51-B06D-BDE612408714}" type="presParOf" srcId="{8D056A0F-B623-4D34-8046-32665FAB3612}" destId="{03DB3423-25C7-47F2-9220-FEF7170D41A9}" srcOrd="3" destOrd="0" presId="urn:microsoft.com/office/officeart/2018/2/layout/IconVerticalSolidList"/>
    <dgm:cxn modelId="{40A95DDB-90BE-4D1E-A5EA-276986D44F88}" type="presParOf" srcId="{DED2833E-3C01-4CEA-8409-50CD800EFF52}" destId="{4A8F2591-0C24-4407-B055-F8BE564BEF6C}" srcOrd="1" destOrd="0" presId="urn:microsoft.com/office/officeart/2018/2/layout/IconVerticalSolidList"/>
    <dgm:cxn modelId="{51A7EA81-1973-427B-84FD-D252B9F423CF}" type="presParOf" srcId="{DED2833E-3C01-4CEA-8409-50CD800EFF52}" destId="{5511AF48-9E8D-4B82-B965-56CA20553552}" srcOrd="2" destOrd="0" presId="urn:microsoft.com/office/officeart/2018/2/layout/IconVerticalSolidList"/>
    <dgm:cxn modelId="{D8B609C2-22A1-4B7C-9772-9876587637BD}" type="presParOf" srcId="{5511AF48-9E8D-4B82-B965-56CA20553552}" destId="{225D23AD-05F8-44B2-8D12-E45C25B84DBC}" srcOrd="0" destOrd="0" presId="urn:microsoft.com/office/officeart/2018/2/layout/IconVerticalSolidList"/>
    <dgm:cxn modelId="{50F52FC3-4B93-4EAE-80A6-6DB10AAFF1E5}" type="presParOf" srcId="{5511AF48-9E8D-4B82-B965-56CA20553552}" destId="{803F4C9C-A890-453C-AB7E-C369C64A601F}" srcOrd="1" destOrd="0" presId="urn:microsoft.com/office/officeart/2018/2/layout/IconVerticalSolidList"/>
    <dgm:cxn modelId="{2A21CAB2-67FE-447E-9952-111213CE025B}" type="presParOf" srcId="{5511AF48-9E8D-4B82-B965-56CA20553552}" destId="{13C6207B-F1AA-40F5-B65E-F9954056B39B}" srcOrd="2" destOrd="0" presId="urn:microsoft.com/office/officeart/2018/2/layout/IconVerticalSolidList"/>
    <dgm:cxn modelId="{CD5590DC-E29E-469D-812C-8C169205DE7F}" type="presParOf" srcId="{5511AF48-9E8D-4B82-B965-56CA20553552}" destId="{49563702-C4E8-41B9-B6E5-B989FB0173A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264D168-FBC8-464A-BF12-CDEDD4871AC8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52BDF5C-B07E-48A0-B385-CF28A52DE48C}">
      <dgm:prSet/>
      <dgm:spPr/>
      <dgm:t>
        <a:bodyPr/>
        <a:lstStyle/>
        <a:p>
          <a:pPr>
            <a:lnSpc>
              <a:spcPct val="100000"/>
            </a:lnSpc>
          </a:pPr>
          <a:r>
            <a:rPr lang="it-IT"/>
            <a:t>Diverse capacità di spesa tra i comuni italiani</a:t>
          </a:r>
          <a:endParaRPr lang="en-US"/>
        </a:p>
      </dgm:t>
    </dgm:pt>
    <dgm:pt modelId="{2EE68F78-523B-45BF-902F-C14356E80B00}" type="parTrans" cxnId="{C7005551-DF1B-4EFB-838E-E3EE440F3F60}">
      <dgm:prSet/>
      <dgm:spPr/>
      <dgm:t>
        <a:bodyPr/>
        <a:lstStyle/>
        <a:p>
          <a:endParaRPr lang="en-US"/>
        </a:p>
      </dgm:t>
    </dgm:pt>
    <dgm:pt modelId="{650565D5-3CE3-42A9-9E3E-DD23A8AE0FB5}" type="sibTrans" cxnId="{C7005551-DF1B-4EFB-838E-E3EE440F3F60}">
      <dgm:prSet/>
      <dgm:spPr/>
      <dgm:t>
        <a:bodyPr/>
        <a:lstStyle/>
        <a:p>
          <a:endParaRPr lang="en-US"/>
        </a:p>
      </dgm:t>
    </dgm:pt>
    <dgm:pt modelId="{C944E476-7D8B-429C-8528-F7864120FFDB}">
      <dgm:prSet/>
      <dgm:spPr/>
      <dgm:t>
        <a:bodyPr/>
        <a:lstStyle/>
        <a:p>
          <a:pPr>
            <a:lnSpc>
              <a:spcPct val="100000"/>
            </a:lnSpc>
          </a:pPr>
          <a:r>
            <a:rPr lang="it-IT"/>
            <a:t>Diverse le vision degli Enti Locali</a:t>
          </a:r>
          <a:endParaRPr lang="en-US"/>
        </a:p>
      </dgm:t>
    </dgm:pt>
    <dgm:pt modelId="{9A5F52C6-0F15-4160-8F7B-A77FC57DF813}" type="parTrans" cxnId="{FD40A13D-F00F-4EE2-AE61-17BC5E834444}">
      <dgm:prSet/>
      <dgm:spPr/>
      <dgm:t>
        <a:bodyPr/>
        <a:lstStyle/>
        <a:p>
          <a:endParaRPr lang="en-US"/>
        </a:p>
      </dgm:t>
    </dgm:pt>
    <dgm:pt modelId="{91D61092-3E38-473E-ADB5-E98379BA5871}" type="sibTrans" cxnId="{FD40A13D-F00F-4EE2-AE61-17BC5E834444}">
      <dgm:prSet/>
      <dgm:spPr/>
      <dgm:t>
        <a:bodyPr/>
        <a:lstStyle/>
        <a:p>
          <a:endParaRPr lang="en-US"/>
        </a:p>
      </dgm:t>
    </dgm:pt>
    <dgm:pt modelId="{E9ADDAC1-0EBB-4647-8FFC-32EF8B2C022A}">
      <dgm:prSet/>
      <dgm:spPr/>
      <dgm:t>
        <a:bodyPr/>
        <a:lstStyle/>
        <a:p>
          <a:pPr>
            <a:lnSpc>
              <a:spcPct val="100000"/>
            </a:lnSpc>
          </a:pPr>
          <a:r>
            <a:rPr lang="it-IT"/>
            <a:t>Diverse competenze a disposizione dei servizi sociali comunali</a:t>
          </a:r>
          <a:endParaRPr lang="en-US"/>
        </a:p>
      </dgm:t>
    </dgm:pt>
    <dgm:pt modelId="{8578F9FE-B27F-4E34-836C-49D72298B84A}" type="parTrans" cxnId="{01B0BD5A-29AC-4D91-8695-91BF3CED444E}">
      <dgm:prSet/>
      <dgm:spPr/>
      <dgm:t>
        <a:bodyPr/>
        <a:lstStyle/>
        <a:p>
          <a:endParaRPr lang="en-US"/>
        </a:p>
      </dgm:t>
    </dgm:pt>
    <dgm:pt modelId="{D262A622-7DE3-4910-B633-7EBCFB4D3FCA}" type="sibTrans" cxnId="{01B0BD5A-29AC-4D91-8695-91BF3CED444E}">
      <dgm:prSet/>
      <dgm:spPr/>
      <dgm:t>
        <a:bodyPr/>
        <a:lstStyle/>
        <a:p>
          <a:endParaRPr lang="en-US"/>
        </a:p>
      </dgm:t>
    </dgm:pt>
    <dgm:pt modelId="{6DC7EF45-60AC-4C23-99DE-D7A8B36AAB08}" type="pres">
      <dgm:prSet presAssocID="{8264D168-FBC8-464A-BF12-CDEDD4871AC8}" presName="root" presStyleCnt="0">
        <dgm:presLayoutVars>
          <dgm:dir/>
          <dgm:resizeHandles val="exact"/>
        </dgm:presLayoutVars>
      </dgm:prSet>
      <dgm:spPr/>
    </dgm:pt>
    <dgm:pt modelId="{499FCA81-11F8-4067-8ED4-28B4F9BB5B93}" type="pres">
      <dgm:prSet presAssocID="{152BDF5C-B07E-48A0-B385-CF28A52DE48C}" presName="compNode" presStyleCnt="0"/>
      <dgm:spPr/>
    </dgm:pt>
    <dgm:pt modelId="{6BEC1CC3-37C9-477A-9D10-2100739F1DEA}" type="pres">
      <dgm:prSet presAssocID="{152BDF5C-B07E-48A0-B385-CF28A52DE48C}" presName="bgRect" presStyleLbl="bgShp" presStyleIdx="0" presStyleCnt="3"/>
      <dgm:spPr/>
    </dgm:pt>
    <dgm:pt modelId="{57FDC33C-CD5C-426F-BDB6-DF2318BE96A8}" type="pres">
      <dgm:prSet presAssocID="{152BDF5C-B07E-48A0-B385-CF28A52DE48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enaro"/>
        </a:ext>
      </dgm:extLst>
    </dgm:pt>
    <dgm:pt modelId="{0A779E4C-943E-45D9-A659-F44808EB2E9D}" type="pres">
      <dgm:prSet presAssocID="{152BDF5C-B07E-48A0-B385-CF28A52DE48C}" presName="spaceRect" presStyleCnt="0"/>
      <dgm:spPr/>
    </dgm:pt>
    <dgm:pt modelId="{4F3D6E64-04CC-473F-9000-F2A5180C284E}" type="pres">
      <dgm:prSet presAssocID="{152BDF5C-B07E-48A0-B385-CF28A52DE48C}" presName="parTx" presStyleLbl="revTx" presStyleIdx="0" presStyleCnt="3">
        <dgm:presLayoutVars>
          <dgm:chMax val="0"/>
          <dgm:chPref val="0"/>
        </dgm:presLayoutVars>
      </dgm:prSet>
      <dgm:spPr/>
    </dgm:pt>
    <dgm:pt modelId="{EA390A58-4055-4CB5-A8C3-789B6EA5A257}" type="pres">
      <dgm:prSet presAssocID="{650565D5-3CE3-42A9-9E3E-DD23A8AE0FB5}" presName="sibTrans" presStyleCnt="0"/>
      <dgm:spPr/>
    </dgm:pt>
    <dgm:pt modelId="{159BEF1D-E8C1-45A8-A789-7E7203537C37}" type="pres">
      <dgm:prSet presAssocID="{C944E476-7D8B-429C-8528-F7864120FFDB}" presName="compNode" presStyleCnt="0"/>
      <dgm:spPr/>
    </dgm:pt>
    <dgm:pt modelId="{FD5717AA-775C-4255-952D-E40BB845B353}" type="pres">
      <dgm:prSet presAssocID="{C944E476-7D8B-429C-8528-F7864120FFDB}" presName="bgRect" presStyleLbl="bgShp" presStyleIdx="1" presStyleCnt="3"/>
      <dgm:spPr/>
    </dgm:pt>
    <dgm:pt modelId="{EAA07562-E7BB-4927-AC01-728CBEE53171}" type="pres">
      <dgm:prSet presAssocID="{C944E476-7D8B-429C-8528-F7864120FFD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cchio"/>
        </a:ext>
      </dgm:extLst>
    </dgm:pt>
    <dgm:pt modelId="{B8FF2ABD-E07A-4345-8ADB-2B38F2B89471}" type="pres">
      <dgm:prSet presAssocID="{C944E476-7D8B-429C-8528-F7864120FFDB}" presName="spaceRect" presStyleCnt="0"/>
      <dgm:spPr/>
    </dgm:pt>
    <dgm:pt modelId="{9ED20B93-551B-4F7E-9EF1-E87FF8177CE4}" type="pres">
      <dgm:prSet presAssocID="{C944E476-7D8B-429C-8528-F7864120FFDB}" presName="parTx" presStyleLbl="revTx" presStyleIdx="1" presStyleCnt="3">
        <dgm:presLayoutVars>
          <dgm:chMax val="0"/>
          <dgm:chPref val="0"/>
        </dgm:presLayoutVars>
      </dgm:prSet>
      <dgm:spPr/>
    </dgm:pt>
    <dgm:pt modelId="{910764A5-E3C9-4160-8C43-8ABC015AA987}" type="pres">
      <dgm:prSet presAssocID="{91D61092-3E38-473E-ADB5-E98379BA5871}" presName="sibTrans" presStyleCnt="0"/>
      <dgm:spPr/>
    </dgm:pt>
    <dgm:pt modelId="{554B289C-A2DF-4F54-BB62-8B8DA984B293}" type="pres">
      <dgm:prSet presAssocID="{E9ADDAC1-0EBB-4647-8FFC-32EF8B2C022A}" presName="compNode" presStyleCnt="0"/>
      <dgm:spPr/>
    </dgm:pt>
    <dgm:pt modelId="{F77C824B-BB0D-4D58-8BDD-1D9C09CCADA0}" type="pres">
      <dgm:prSet presAssocID="{E9ADDAC1-0EBB-4647-8FFC-32EF8B2C022A}" presName="bgRect" presStyleLbl="bgShp" presStyleIdx="2" presStyleCnt="3"/>
      <dgm:spPr/>
    </dgm:pt>
    <dgm:pt modelId="{2D78B440-7FD1-47A6-BBD0-25F54A36D6F3}" type="pres">
      <dgm:prSet presAssocID="{E9ADDAC1-0EBB-4647-8FFC-32EF8B2C022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BD90DD4C-144A-470A-9A57-26D7A834044A}" type="pres">
      <dgm:prSet presAssocID="{E9ADDAC1-0EBB-4647-8FFC-32EF8B2C022A}" presName="spaceRect" presStyleCnt="0"/>
      <dgm:spPr/>
    </dgm:pt>
    <dgm:pt modelId="{543CC56E-7192-42F1-B306-150926C92968}" type="pres">
      <dgm:prSet presAssocID="{E9ADDAC1-0EBB-4647-8FFC-32EF8B2C022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17402233-3625-43DD-88BC-3B64D1305E46}" type="presOf" srcId="{8264D168-FBC8-464A-BF12-CDEDD4871AC8}" destId="{6DC7EF45-60AC-4C23-99DE-D7A8B36AAB08}" srcOrd="0" destOrd="0" presId="urn:microsoft.com/office/officeart/2018/2/layout/IconVerticalSolidList"/>
    <dgm:cxn modelId="{FD40A13D-F00F-4EE2-AE61-17BC5E834444}" srcId="{8264D168-FBC8-464A-BF12-CDEDD4871AC8}" destId="{C944E476-7D8B-429C-8528-F7864120FFDB}" srcOrd="1" destOrd="0" parTransId="{9A5F52C6-0F15-4160-8F7B-A77FC57DF813}" sibTransId="{91D61092-3E38-473E-ADB5-E98379BA5871}"/>
    <dgm:cxn modelId="{C7005551-DF1B-4EFB-838E-E3EE440F3F60}" srcId="{8264D168-FBC8-464A-BF12-CDEDD4871AC8}" destId="{152BDF5C-B07E-48A0-B385-CF28A52DE48C}" srcOrd="0" destOrd="0" parTransId="{2EE68F78-523B-45BF-902F-C14356E80B00}" sibTransId="{650565D5-3CE3-42A9-9E3E-DD23A8AE0FB5}"/>
    <dgm:cxn modelId="{01B0BD5A-29AC-4D91-8695-91BF3CED444E}" srcId="{8264D168-FBC8-464A-BF12-CDEDD4871AC8}" destId="{E9ADDAC1-0EBB-4647-8FFC-32EF8B2C022A}" srcOrd="2" destOrd="0" parTransId="{8578F9FE-B27F-4E34-836C-49D72298B84A}" sibTransId="{D262A622-7DE3-4910-B633-7EBCFB4D3FCA}"/>
    <dgm:cxn modelId="{D95116C2-FCE7-4C52-841B-222B16EB3B59}" type="presOf" srcId="{E9ADDAC1-0EBB-4647-8FFC-32EF8B2C022A}" destId="{543CC56E-7192-42F1-B306-150926C92968}" srcOrd="0" destOrd="0" presId="urn:microsoft.com/office/officeart/2018/2/layout/IconVerticalSolidList"/>
    <dgm:cxn modelId="{3C399CDD-4BF9-4DA3-A29F-C9AC5279F925}" type="presOf" srcId="{C944E476-7D8B-429C-8528-F7864120FFDB}" destId="{9ED20B93-551B-4F7E-9EF1-E87FF8177CE4}" srcOrd="0" destOrd="0" presId="urn:microsoft.com/office/officeart/2018/2/layout/IconVerticalSolidList"/>
    <dgm:cxn modelId="{D7601DDE-224B-4006-BB0A-FF5C0EE4609D}" type="presOf" srcId="{152BDF5C-B07E-48A0-B385-CF28A52DE48C}" destId="{4F3D6E64-04CC-473F-9000-F2A5180C284E}" srcOrd="0" destOrd="0" presId="urn:microsoft.com/office/officeart/2018/2/layout/IconVerticalSolidList"/>
    <dgm:cxn modelId="{DF35E943-D8E5-4890-B345-9A5186659790}" type="presParOf" srcId="{6DC7EF45-60AC-4C23-99DE-D7A8B36AAB08}" destId="{499FCA81-11F8-4067-8ED4-28B4F9BB5B93}" srcOrd="0" destOrd="0" presId="urn:microsoft.com/office/officeart/2018/2/layout/IconVerticalSolidList"/>
    <dgm:cxn modelId="{446BA17B-F282-4234-984F-C075FD3013C9}" type="presParOf" srcId="{499FCA81-11F8-4067-8ED4-28B4F9BB5B93}" destId="{6BEC1CC3-37C9-477A-9D10-2100739F1DEA}" srcOrd="0" destOrd="0" presId="urn:microsoft.com/office/officeart/2018/2/layout/IconVerticalSolidList"/>
    <dgm:cxn modelId="{738DD726-EC8B-4302-AEEA-7CF9CF3EC7B3}" type="presParOf" srcId="{499FCA81-11F8-4067-8ED4-28B4F9BB5B93}" destId="{57FDC33C-CD5C-426F-BDB6-DF2318BE96A8}" srcOrd="1" destOrd="0" presId="urn:microsoft.com/office/officeart/2018/2/layout/IconVerticalSolidList"/>
    <dgm:cxn modelId="{263AFF6A-DF24-46A2-B2C0-D3B06A728FC8}" type="presParOf" srcId="{499FCA81-11F8-4067-8ED4-28B4F9BB5B93}" destId="{0A779E4C-943E-45D9-A659-F44808EB2E9D}" srcOrd="2" destOrd="0" presId="urn:microsoft.com/office/officeart/2018/2/layout/IconVerticalSolidList"/>
    <dgm:cxn modelId="{F52AD816-0777-429E-93D0-AFB0C20C3F77}" type="presParOf" srcId="{499FCA81-11F8-4067-8ED4-28B4F9BB5B93}" destId="{4F3D6E64-04CC-473F-9000-F2A5180C284E}" srcOrd="3" destOrd="0" presId="urn:microsoft.com/office/officeart/2018/2/layout/IconVerticalSolidList"/>
    <dgm:cxn modelId="{1767F4D4-0DFE-442C-9F96-5FBC4E41ED9D}" type="presParOf" srcId="{6DC7EF45-60AC-4C23-99DE-D7A8B36AAB08}" destId="{EA390A58-4055-4CB5-A8C3-789B6EA5A257}" srcOrd="1" destOrd="0" presId="urn:microsoft.com/office/officeart/2018/2/layout/IconVerticalSolidList"/>
    <dgm:cxn modelId="{66F43415-E839-4D1A-89E8-4FE62D68E468}" type="presParOf" srcId="{6DC7EF45-60AC-4C23-99DE-D7A8B36AAB08}" destId="{159BEF1D-E8C1-45A8-A789-7E7203537C37}" srcOrd="2" destOrd="0" presId="urn:microsoft.com/office/officeart/2018/2/layout/IconVerticalSolidList"/>
    <dgm:cxn modelId="{683EE835-4C4E-47A0-84BE-0DB6DAD03841}" type="presParOf" srcId="{159BEF1D-E8C1-45A8-A789-7E7203537C37}" destId="{FD5717AA-775C-4255-952D-E40BB845B353}" srcOrd="0" destOrd="0" presId="urn:microsoft.com/office/officeart/2018/2/layout/IconVerticalSolidList"/>
    <dgm:cxn modelId="{3174A834-595B-4606-A60D-4F728A37C69F}" type="presParOf" srcId="{159BEF1D-E8C1-45A8-A789-7E7203537C37}" destId="{EAA07562-E7BB-4927-AC01-728CBEE53171}" srcOrd="1" destOrd="0" presId="urn:microsoft.com/office/officeart/2018/2/layout/IconVerticalSolidList"/>
    <dgm:cxn modelId="{A1BAD752-AD4F-48ED-AFE0-FB166387F28A}" type="presParOf" srcId="{159BEF1D-E8C1-45A8-A789-7E7203537C37}" destId="{B8FF2ABD-E07A-4345-8ADB-2B38F2B89471}" srcOrd="2" destOrd="0" presId="urn:microsoft.com/office/officeart/2018/2/layout/IconVerticalSolidList"/>
    <dgm:cxn modelId="{0EE9C7A9-D906-4BCB-9D97-730DE2B0126C}" type="presParOf" srcId="{159BEF1D-E8C1-45A8-A789-7E7203537C37}" destId="{9ED20B93-551B-4F7E-9EF1-E87FF8177CE4}" srcOrd="3" destOrd="0" presId="urn:microsoft.com/office/officeart/2018/2/layout/IconVerticalSolidList"/>
    <dgm:cxn modelId="{809BB5EF-B9C1-400D-B944-E5992B3A21BC}" type="presParOf" srcId="{6DC7EF45-60AC-4C23-99DE-D7A8B36AAB08}" destId="{910764A5-E3C9-4160-8C43-8ABC015AA987}" srcOrd="3" destOrd="0" presId="urn:microsoft.com/office/officeart/2018/2/layout/IconVerticalSolidList"/>
    <dgm:cxn modelId="{212122EA-CE94-4CE0-9661-A4F67588655D}" type="presParOf" srcId="{6DC7EF45-60AC-4C23-99DE-D7A8B36AAB08}" destId="{554B289C-A2DF-4F54-BB62-8B8DA984B293}" srcOrd="4" destOrd="0" presId="urn:microsoft.com/office/officeart/2018/2/layout/IconVerticalSolidList"/>
    <dgm:cxn modelId="{2970794F-70AA-4365-9FC6-10C046FF959B}" type="presParOf" srcId="{554B289C-A2DF-4F54-BB62-8B8DA984B293}" destId="{F77C824B-BB0D-4D58-8BDD-1D9C09CCADA0}" srcOrd="0" destOrd="0" presId="urn:microsoft.com/office/officeart/2018/2/layout/IconVerticalSolidList"/>
    <dgm:cxn modelId="{27CE1770-B271-415B-A85B-B5326C7D4946}" type="presParOf" srcId="{554B289C-A2DF-4F54-BB62-8B8DA984B293}" destId="{2D78B440-7FD1-47A6-BBD0-25F54A36D6F3}" srcOrd="1" destOrd="0" presId="urn:microsoft.com/office/officeart/2018/2/layout/IconVerticalSolidList"/>
    <dgm:cxn modelId="{7CFDD603-CEB1-4FE3-82E5-B55AB7E173F4}" type="presParOf" srcId="{554B289C-A2DF-4F54-BB62-8B8DA984B293}" destId="{BD90DD4C-144A-470A-9A57-26D7A834044A}" srcOrd="2" destOrd="0" presId="urn:microsoft.com/office/officeart/2018/2/layout/IconVerticalSolidList"/>
    <dgm:cxn modelId="{FE0CCA50-5AF4-4C38-91D5-4696FB9869F8}" type="presParOf" srcId="{554B289C-A2DF-4F54-BB62-8B8DA984B293}" destId="{543CC56E-7192-42F1-B306-150926C9296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C083D3B-7F73-4968-9E7A-C9EBD6A7F84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3E65859-0E18-42AF-B25C-40D4755F1A09}">
      <dgm:prSet/>
      <dgm:spPr/>
      <dgm:t>
        <a:bodyPr/>
        <a:lstStyle/>
        <a:p>
          <a:r>
            <a:rPr lang="it-IT"/>
            <a:t>Maggior facilità nella lettura dei bisogni</a:t>
          </a:r>
          <a:endParaRPr lang="en-US"/>
        </a:p>
      </dgm:t>
    </dgm:pt>
    <dgm:pt modelId="{EFF90D53-631C-4E62-AC0C-4854108F0247}" type="parTrans" cxnId="{14A0AD58-B2A7-495F-BFBC-67307A77271B}">
      <dgm:prSet/>
      <dgm:spPr/>
      <dgm:t>
        <a:bodyPr/>
        <a:lstStyle/>
        <a:p>
          <a:endParaRPr lang="en-US"/>
        </a:p>
      </dgm:t>
    </dgm:pt>
    <dgm:pt modelId="{A71D3B76-2EE6-4A3C-8014-A640424577E1}" type="sibTrans" cxnId="{14A0AD58-B2A7-495F-BFBC-67307A77271B}">
      <dgm:prSet/>
      <dgm:spPr/>
      <dgm:t>
        <a:bodyPr/>
        <a:lstStyle/>
        <a:p>
          <a:endParaRPr lang="en-US"/>
        </a:p>
      </dgm:t>
    </dgm:pt>
    <dgm:pt modelId="{E2780F3C-00BE-4AE1-8CB4-2C7BB5642E4E}">
      <dgm:prSet/>
      <dgm:spPr/>
      <dgm:t>
        <a:bodyPr/>
        <a:lstStyle/>
        <a:p>
          <a:r>
            <a:rPr lang="it-IT"/>
            <a:t>Una programmazione più vicina ai bisogni della comunità</a:t>
          </a:r>
          <a:endParaRPr lang="en-US"/>
        </a:p>
      </dgm:t>
    </dgm:pt>
    <dgm:pt modelId="{9E90953F-20AC-4623-BC8C-EB721E95129C}" type="parTrans" cxnId="{C48C74A7-4649-4D3F-B9D9-CBDE1A318CDD}">
      <dgm:prSet/>
      <dgm:spPr/>
      <dgm:t>
        <a:bodyPr/>
        <a:lstStyle/>
        <a:p>
          <a:endParaRPr lang="en-US"/>
        </a:p>
      </dgm:t>
    </dgm:pt>
    <dgm:pt modelId="{1868FC6B-2BC3-442C-8374-38FE1F0EB7CE}" type="sibTrans" cxnId="{C48C74A7-4649-4D3F-B9D9-CBDE1A318CDD}">
      <dgm:prSet/>
      <dgm:spPr/>
      <dgm:t>
        <a:bodyPr/>
        <a:lstStyle/>
        <a:p>
          <a:endParaRPr lang="en-US"/>
        </a:p>
      </dgm:t>
    </dgm:pt>
    <dgm:pt modelId="{EC604AEA-2DAC-4ACB-9982-DDCB8E3CDF54}">
      <dgm:prSet/>
      <dgm:spPr/>
      <dgm:t>
        <a:bodyPr/>
        <a:lstStyle/>
        <a:p>
          <a:r>
            <a:rPr lang="it-IT"/>
            <a:t>Una maggior vicinanza tra gli stakeholder</a:t>
          </a:r>
          <a:endParaRPr lang="en-US"/>
        </a:p>
      </dgm:t>
    </dgm:pt>
    <dgm:pt modelId="{2AA8DBA6-D4B2-4657-B95F-F2F71B2A8A46}" type="parTrans" cxnId="{0D6AFB58-3B15-4660-9F9A-F4D89FDE997C}">
      <dgm:prSet/>
      <dgm:spPr/>
      <dgm:t>
        <a:bodyPr/>
        <a:lstStyle/>
        <a:p>
          <a:endParaRPr lang="en-US"/>
        </a:p>
      </dgm:t>
    </dgm:pt>
    <dgm:pt modelId="{AAF8BB72-A2BD-451B-85D3-73415136BEF5}" type="sibTrans" cxnId="{0D6AFB58-3B15-4660-9F9A-F4D89FDE997C}">
      <dgm:prSet/>
      <dgm:spPr/>
      <dgm:t>
        <a:bodyPr/>
        <a:lstStyle/>
        <a:p>
          <a:endParaRPr lang="en-US"/>
        </a:p>
      </dgm:t>
    </dgm:pt>
    <dgm:pt modelId="{080CBFB6-0605-4766-8CFB-F0C27C7F37F2}">
      <dgm:prSet/>
      <dgm:spPr/>
      <dgm:t>
        <a:bodyPr/>
        <a:lstStyle/>
        <a:p>
          <a:r>
            <a:rPr lang="it-IT"/>
            <a:t>Miglior governance dei processi</a:t>
          </a:r>
          <a:endParaRPr lang="en-US"/>
        </a:p>
      </dgm:t>
    </dgm:pt>
    <dgm:pt modelId="{3DE0EA1E-9D0A-408D-89F7-F7A1BC0C348E}" type="parTrans" cxnId="{00EE582C-1B85-4985-B50E-3674CF488015}">
      <dgm:prSet/>
      <dgm:spPr/>
      <dgm:t>
        <a:bodyPr/>
        <a:lstStyle/>
        <a:p>
          <a:endParaRPr lang="en-US"/>
        </a:p>
      </dgm:t>
    </dgm:pt>
    <dgm:pt modelId="{19EE2B98-F4FC-4B09-90FB-00D9D91B2D8A}" type="sibTrans" cxnId="{00EE582C-1B85-4985-B50E-3674CF488015}">
      <dgm:prSet/>
      <dgm:spPr/>
      <dgm:t>
        <a:bodyPr/>
        <a:lstStyle/>
        <a:p>
          <a:endParaRPr lang="en-US"/>
        </a:p>
      </dgm:t>
    </dgm:pt>
    <dgm:pt modelId="{F6F02785-8559-4AF4-9EA3-25375A134A44}">
      <dgm:prSet/>
      <dgm:spPr/>
      <dgm:t>
        <a:bodyPr/>
        <a:lstStyle/>
        <a:p>
          <a:r>
            <a:rPr lang="it-IT"/>
            <a:t>Rapporto privilegiato tra decisori e comunità</a:t>
          </a:r>
          <a:endParaRPr lang="en-US"/>
        </a:p>
      </dgm:t>
    </dgm:pt>
    <dgm:pt modelId="{80D135D5-8229-48E4-98C6-B25A5F8A7311}" type="parTrans" cxnId="{55105DAC-E7CB-44DF-B300-52799FD96217}">
      <dgm:prSet/>
      <dgm:spPr/>
      <dgm:t>
        <a:bodyPr/>
        <a:lstStyle/>
        <a:p>
          <a:endParaRPr lang="en-US"/>
        </a:p>
      </dgm:t>
    </dgm:pt>
    <dgm:pt modelId="{EE326806-381C-45CB-B68D-A4D2AB96B142}" type="sibTrans" cxnId="{55105DAC-E7CB-44DF-B300-52799FD96217}">
      <dgm:prSet/>
      <dgm:spPr/>
      <dgm:t>
        <a:bodyPr/>
        <a:lstStyle/>
        <a:p>
          <a:endParaRPr lang="en-US"/>
        </a:p>
      </dgm:t>
    </dgm:pt>
    <dgm:pt modelId="{212815B5-BAF0-4CAE-A7B2-6FF5212DA3C2}" type="pres">
      <dgm:prSet presAssocID="{BC083D3B-7F73-4968-9E7A-C9EBD6A7F846}" presName="linear" presStyleCnt="0">
        <dgm:presLayoutVars>
          <dgm:animLvl val="lvl"/>
          <dgm:resizeHandles val="exact"/>
        </dgm:presLayoutVars>
      </dgm:prSet>
      <dgm:spPr/>
    </dgm:pt>
    <dgm:pt modelId="{C20EE7B8-2353-4D76-B667-972F121592DA}" type="pres">
      <dgm:prSet presAssocID="{83E65859-0E18-42AF-B25C-40D4755F1A09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5A0B014C-6201-48FB-8ED8-E0E406E8E752}" type="pres">
      <dgm:prSet presAssocID="{A71D3B76-2EE6-4A3C-8014-A640424577E1}" presName="spacer" presStyleCnt="0"/>
      <dgm:spPr/>
    </dgm:pt>
    <dgm:pt modelId="{EA35D18D-9802-4EA9-8C24-C3BF53324768}" type="pres">
      <dgm:prSet presAssocID="{E2780F3C-00BE-4AE1-8CB4-2C7BB5642E4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C067479B-11C1-4455-BD73-9E8799F4D5B6}" type="pres">
      <dgm:prSet presAssocID="{1868FC6B-2BC3-442C-8374-38FE1F0EB7CE}" presName="spacer" presStyleCnt="0"/>
      <dgm:spPr/>
    </dgm:pt>
    <dgm:pt modelId="{BEDDD422-3A4E-4FE1-B3EB-8C36949C666A}" type="pres">
      <dgm:prSet presAssocID="{EC604AEA-2DAC-4ACB-9982-DDCB8E3CDF54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2751499F-B436-46F0-89B1-2F73E654CC2F}" type="pres">
      <dgm:prSet presAssocID="{AAF8BB72-A2BD-451B-85D3-73415136BEF5}" presName="spacer" presStyleCnt="0"/>
      <dgm:spPr/>
    </dgm:pt>
    <dgm:pt modelId="{D612C6A6-D141-4D4D-90B4-0E4DF029FDCC}" type="pres">
      <dgm:prSet presAssocID="{080CBFB6-0605-4766-8CFB-F0C27C7F37F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A73584B-F3F3-4078-A825-5EA17A8D7BB6}" type="pres">
      <dgm:prSet presAssocID="{19EE2B98-F4FC-4B09-90FB-00D9D91B2D8A}" presName="spacer" presStyleCnt="0"/>
      <dgm:spPr/>
    </dgm:pt>
    <dgm:pt modelId="{16F16F28-924B-48EB-9AA8-79C1EF92B857}" type="pres">
      <dgm:prSet presAssocID="{F6F02785-8559-4AF4-9EA3-25375A134A44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A2A00E12-0000-4DB5-A49F-201EC3C577E9}" type="presOf" srcId="{BC083D3B-7F73-4968-9E7A-C9EBD6A7F846}" destId="{212815B5-BAF0-4CAE-A7B2-6FF5212DA3C2}" srcOrd="0" destOrd="0" presId="urn:microsoft.com/office/officeart/2005/8/layout/vList2"/>
    <dgm:cxn modelId="{00EE582C-1B85-4985-B50E-3674CF488015}" srcId="{BC083D3B-7F73-4968-9E7A-C9EBD6A7F846}" destId="{080CBFB6-0605-4766-8CFB-F0C27C7F37F2}" srcOrd="3" destOrd="0" parTransId="{3DE0EA1E-9D0A-408D-89F7-F7A1BC0C348E}" sibTransId="{19EE2B98-F4FC-4B09-90FB-00D9D91B2D8A}"/>
    <dgm:cxn modelId="{BA708531-7525-4685-9422-901980201290}" type="presOf" srcId="{E2780F3C-00BE-4AE1-8CB4-2C7BB5642E4E}" destId="{EA35D18D-9802-4EA9-8C24-C3BF53324768}" srcOrd="0" destOrd="0" presId="urn:microsoft.com/office/officeart/2005/8/layout/vList2"/>
    <dgm:cxn modelId="{B36D3746-59C8-4FFD-9EF5-535C0B6F38DD}" type="presOf" srcId="{F6F02785-8559-4AF4-9EA3-25375A134A44}" destId="{16F16F28-924B-48EB-9AA8-79C1EF92B857}" srcOrd="0" destOrd="0" presId="urn:microsoft.com/office/officeart/2005/8/layout/vList2"/>
    <dgm:cxn modelId="{14A0AD58-B2A7-495F-BFBC-67307A77271B}" srcId="{BC083D3B-7F73-4968-9E7A-C9EBD6A7F846}" destId="{83E65859-0E18-42AF-B25C-40D4755F1A09}" srcOrd="0" destOrd="0" parTransId="{EFF90D53-631C-4E62-AC0C-4854108F0247}" sibTransId="{A71D3B76-2EE6-4A3C-8014-A640424577E1}"/>
    <dgm:cxn modelId="{0D6AFB58-3B15-4660-9F9A-F4D89FDE997C}" srcId="{BC083D3B-7F73-4968-9E7A-C9EBD6A7F846}" destId="{EC604AEA-2DAC-4ACB-9982-DDCB8E3CDF54}" srcOrd="2" destOrd="0" parTransId="{2AA8DBA6-D4B2-4657-B95F-F2F71B2A8A46}" sibTransId="{AAF8BB72-A2BD-451B-85D3-73415136BEF5}"/>
    <dgm:cxn modelId="{A2C65691-534F-415D-8D01-509D336E499E}" type="presOf" srcId="{EC604AEA-2DAC-4ACB-9982-DDCB8E3CDF54}" destId="{BEDDD422-3A4E-4FE1-B3EB-8C36949C666A}" srcOrd="0" destOrd="0" presId="urn:microsoft.com/office/officeart/2005/8/layout/vList2"/>
    <dgm:cxn modelId="{C48C74A7-4649-4D3F-B9D9-CBDE1A318CDD}" srcId="{BC083D3B-7F73-4968-9E7A-C9EBD6A7F846}" destId="{E2780F3C-00BE-4AE1-8CB4-2C7BB5642E4E}" srcOrd="1" destOrd="0" parTransId="{9E90953F-20AC-4623-BC8C-EB721E95129C}" sibTransId="{1868FC6B-2BC3-442C-8374-38FE1F0EB7CE}"/>
    <dgm:cxn modelId="{55105DAC-E7CB-44DF-B300-52799FD96217}" srcId="{BC083D3B-7F73-4968-9E7A-C9EBD6A7F846}" destId="{F6F02785-8559-4AF4-9EA3-25375A134A44}" srcOrd="4" destOrd="0" parTransId="{80D135D5-8229-48E4-98C6-B25A5F8A7311}" sibTransId="{EE326806-381C-45CB-B68D-A4D2AB96B142}"/>
    <dgm:cxn modelId="{D86A01C7-E967-46EB-98B0-21E2D5147129}" type="presOf" srcId="{080CBFB6-0605-4766-8CFB-F0C27C7F37F2}" destId="{D612C6A6-D141-4D4D-90B4-0E4DF029FDCC}" srcOrd="0" destOrd="0" presId="urn:microsoft.com/office/officeart/2005/8/layout/vList2"/>
    <dgm:cxn modelId="{3C426BE8-3377-488A-91CD-2DB4A716EE56}" type="presOf" srcId="{83E65859-0E18-42AF-B25C-40D4755F1A09}" destId="{C20EE7B8-2353-4D76-B667-972F121592DA}" srcOrd="0" destOrd="0" presId="urn:microsoft.com/office/officeart/2005/8/layout/vList2"/>
    <dgm:cxn modelId="{12176A4E-A08A-4516-8B19-77DFDCA73107}" type="presParOf" srcId="{212815B5-BAF0-4CAE-A7B2-6FF5212DA3C2}" destId="{C20EE7B8-2353-4D76-B667-972F121592DA}" srcOrd="0" destOrd="0" presId="urn:microsoft.com/office/officeart/2005/8/layout/vList2"/>
    <dgm:cxn modelId="{C007ADB0-DB35-48D0-8CD3-017974BBC63C}" type="presParOf" srcId="{212815B5-BAF0-4CAE-A7B2-6FF5212DA3C2}" destId="{5A0B014C-6201-48FB-8ED8-E0E406E8E752}" srcOrd="1" destOrd="0" presId="urn:microsoft.com/office/officeart/2005/8/layout/vList2"/>
    <dgm:cxn modelId="{E4E269E9-7058-4D81-A1A7-C3E90073945A}" type="presParOf" srcId="{212815B5-BAF0-4CAE-A7B2-6FF5212DA3C2}" destId="{EA35D18D-9802-4EA9-8C24-C3BF53324768}" srcOrd="2" destOrd="0" presId="urn:microsoft.com/office/officeart/2005/8/layout/vList2"/>
    <dgm:cxn modelId="{B034A32C-6DA2-4304-8657-43E8CD20B9BF}" type="presParOf" srcId="{212815B5-BAF0-4CAE-A7B2-6FF5212DA3C2}" destId="{C067479B-11C1-4455-BD73-9E8799F4D5B6}" srcOrd="3" destOrd="0" presId="urn:microsoft.com/office/officeart/2005/8/layout/vList2"/>
    <dgm:cxn modelId="{52604113-D5C7-44F1-9F72-19636459385C}" type="presParOf" srcId="{212815B5-BAF0-4CAE-A7B2-6FF5212DA3C2}" destId="{BEDDD422-3A4E-4FE1-B3EB-8C36949C666A}" srcOrd="4" destOrd="0" presId="urn:microsoft.com/office/officeart/2005/8/layout/vList2"/>
    <dgm:cxn modelId="{EF7E1670-17E5-4774-A17E-788DEE85D93E}" type="presParOf" srcId="{212815B5-BAF0-4CAE-A7B2-6FF5212DA3C2}" destId="{2751499F-B436-46F0-89B1-2F73E654CC2F}" srcOrd="5" destOrd="0" presId="urn:microsoft.com/office/officeart/2005/8/layout/vList2"/>
    <dgm:cxn modelId="{756430E5-3342-4948-BEA9-D6BF798A5814}" type="presParOf" srcId="{212815B5-BAF0-4CAE-A7B2-6FF5212DA3C2}" destId="{D612C6A6-D141-4D4D-90B4-0E4DF029FDCC}" srcOrd="6" destOrd="0" presId="urn:microsoft.com/office/officeart/2005/8/layout/vList2"/>
    <dgm:cxn modelId="{0CD56B9D-F0D1-487B-A87B-3B6EE785BA90}" type="presParOf" srcId="{212815B5-BAF0-4CAE-A7B2-6FF5212DA3C2}" destId="{EA73584B-F3F3-4078-A825-5EA17A8D7BB6}" srcOrd="7" destOrd="0" presId="urn:microsoft.com/office/officeart/2005/8/layout/vList2"/>
    <dgm:cxn modelId="{7D7286C2-FC3B-4440-82F0-C0F4EA5DCCE5}" type="presParOf" srcId="{212815B5-BAF0-4CAE-A7B2-6FF5212DA3C2}" destId="{16F16F28-924B-48EB-9AA8-79C1EF92B85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5146898-CB3A-46F8-A21B-E01CC843698A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633576A-DB1E-4369-A964-EF09D8383A8B}">
      <dgm:prSet phldrT="[Testo]"/>
      <dgm:spPr>
        <a:solidFill>
          <a:srgbClr val="00B0F0"/>
        </a:solidFill>
      </dgm:spPr>
      <dgm:t>
        <a:bodyPr/>
        <a:lstStyle/>
        <a:p>
          <a:r>
            <a:rPr lang="it-IT" b="1" dirty="0"/>
            <a:t>SERVIZI</a:t>
          </a:r>
        </a:p>
      </dgm:t>
    </dgm:pt>
    <dgm:pt modelId="{53755B9A-ACAE-420E-8EAD-9A7F2FBF3DB2}" type="parTrans" cxnId="{92B74F74-9710-4A05-8DF4-9FEE35420D5C}">
      <dgm:prSet/>
      <dgm:spPr/>
      <dgm:t>
        <a:bodyPr/>
        <a:lstStyle/>
        <a:p>
          <a:endParaRPr lang="it-IT"/>
        </a:p>
      </dgm:t>
    </dgm:pt>
    <dgm:pt modelId="{7B4A6B62-2FDE-41BE-913B-88CFC40E2795}" type="sibTrans" cxnId="{92B74F74-9710-4A05-8DF4-9FEE35420D5C}">
      <dgm:prSet/>
      <dgm:spPr/>
      <dgm:t>
        <a:bodyPr/>
        <a:lstStyle/>
        <a:p>
          <a:endParaRPr lang="it-IT"/>
        </a:p>
      </dgm:t>
    </dgm:pt>
    <dgm:pt modelId="{2CBCAB48-AAF3-40ED-8939-9DBBDD511922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600" b="1" dirty="0"/>
            <a:t>COMUNALI</a:t>
          </a:r>
        </a:p>
      </dgm:t>
    </dgm:pt>
    <dgm:pt modelId="{5C7F14F9-4451-41C8-98EA-BC0E324C0CB0}" type="parTrans" cxnId="{E8B73B75-6631-456D-BE3F-2342F65B4D3F}">
      <dgm:prSet/>
      <dgm:spPr/>
      <dgm:t>
        <a:bodyPr/>
        <a:lstStyle/>
        <a:p>
          <a:endParaRPr lang="it-IT"/>
        </a:p>
      </dgm:t>
    </dgm:pt>
    <dgm:pt modelId="{F58D9909-1108-41BB-8817-718771F9496F}" type="sibTrans" cxnId="{E8B73B75-6631-456D-BE3F-2342F65B4D3F}">
      <dgm:prSet/>
      <dgm:spPr/>
      <dgm:t>
        <a:bodyPr/>
        <a:lstStyle/>
        <a:p>
          <a:endParaRPr lang="it-IT"/>
        </a:p>
      </dgm:t>
    </dgm:pt>
    <dgm:pt modelId="{CD67FCA7-C29A-4269-A05C-C785939A64C3}">
      <dgm:prSet phldrT="[Testo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it-IT" sz="1800" b="1" dirty="0"/>
            <a:t>NAZIONALI</a:t>
          </a:r>
          <a:endParaRPr lang="it-IT" sz="1400" b="1" dirty="0"/>
        </a:p>
      </dgm:t>
    </dgm:pt>
    <dgm:pt modelId="{A83ACEA2-50EE-4C5B-A7CE-38D300284552}" type="parTrans" cxnId="{FC9FAD81-F46D-43F9-B5F9-A7C57BEC5B1F}">
      <dgm:prSet/>
      <dgm:spPr/>
      <dgm:t>
        <a:bodyPr/>
        <a:lstStyle/>
        <a:p>
          <a:endParaRPr lang="it-IT"/>
        </a:p>
      </dgm:t>
    </dgm:pt>
    <dgm:pt modelId="{14B3C92B-4718-4DB5-897E-584C66A39201}" type="sibTrans" cxnId="{FC9FAD81-F46D-43F9-B5F9-A7C57BEC5B1F}">
      <dgm:prSet/>
      <dgm:spPr/>
      <dgm:t>
        <a:bodyPr/>
        <a:lstStyle/>
        <a:p>
          <a:endParaRPr lang="it-IT"/>
        </a:p>
      </dgm:t>
    </dgm:pt>
    <dgm:pt modelId="{DA68B881-627A-4E11-9467-CD438E51587E}">
      <dgm:prSet phldrT="[Testo]" custT="1"/>
      <dgm:spPr>
        <a:solidFill>
          <a:schemeClr val="accent4"/>
        </a:solidFill>
      </dgm:spPr>
      <dgm:t>
        <a:bodyPr/>
        <a:lstStyle/>
        <a:p>
          <a:r>
            <a:rPr lang="it-IT" sz="1800" b="1" dirty="0"/>
            <a:t>REGIONALI</a:t>
          </a:r>
          <a:endParaRPr lang="it-IT" sz="2200" b="1" dirty="0"/>
        </a:p>
      </dgm:t>
    </dgm:pt>
    <dgm:pt modelId="{738D0640-03D3-49B8-916F-54E31D511CBA}" type="parTrans" cxnId="{584006AC-2716-490D-8AD6-82A094EB03A3}">
      <dgm:prSet/>
      <dgm:spPr/>
      <dgm:t>
        <a:bodyPr/>
        <a:lstStyle/>
        <a:p>
          <a:endParaRPr lang="it-IT"/>
        </a:p>
      </dgm:t>
    </dgm:pt>
    <dgm:pt modelId="{9653D690-D2C7-483B-BEDC-3E71DBA1521C}" type="sibTrans" cxnId="{584006AC-2716-490D-8AD6-82A094EB03A3}">
      <dgm:prSet/>
      <dgm:spPr/>
      <dgm:t>
        <a:bodyPr/>
        <a:lstStyle/>
        <a:p>
          <a:endParaRPr lang="it-IT"/>
        </a:p>
      </dgm:t>
    </dgm:pt>
    <dgm:pt modelId="{50A68CDE-4432-4792-A934-8528F8C93342}">
      <dgm:prSet phldrT="[Tes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it-IT" sz="1600" b="1" dirty="0"/>
            <a:t>EUROPEE</a:t>
          </a:r>
        </a:p>
      </dgm:t>
    </dgm:pt>
    <dgm:pt modelId="{5ECD1B13-C8D1-4CAC-B0FD-268CD6DDCCFA}" type="parTrans" cxnId="{B40F8360-01C2-4F9D-8A1D-A93C43380F80}">
      <dgm:prSet/>
      <dgm:spPr/>
      <dgm:t>
        <a:bodyPr/>
        <a:lstStyle/>
        <a:p>
          <a:endParaRPr lang="it-IT"/>
        </a:p>
      </dgm:t>
    </dgm:pt>
    <dgm:pt modelId="{B2156DF3-46A0-4193-9BB5-D29CAFDC046A}" type="sibTrans" cxnId="{B40F8360-01C2-4F9D-8A1D-A93C43380F80}">
      <dgm:prSet/>
      <dgm:spPr/>
      <dgm:t>
        <a:bodyPr/>
        <a:lstStyle/>
        <a:p>
          <a:endParaRPr lang="it-IT"/>
        </a:p>
      </dgm:t>
    </dgm:pt>
    <dgm:pt modelId="{F7303298-64B1-49E0-A2F6-C454AD8023E4}" type="pres">
      <dgm:prSet presAssocID="{F5146898-CB3A-46F8-A21B-E01CC843698A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695F082-3171-4B19-9FB9-FB79C6F3C39D}" type="pres">
      <dgm:prSet presAssocID="{8633576A-DB1E-4369-A964-EF09D8383A8B}" presName="centerShape" presStyleLbl="node0" presStyleIdx="0" presStyleCnt="1" custScaleX="163595"/>
      <dgm:spPr/>
    </dgm:pt>
    <dgm:pt modelId="{FB3C7B4A-EE03-4C2B-92F3-CB36BA850FEE}" type="pres">
      <dgm:prSet presAssocID="{5C7F14F9-4451-41C8-98EA-BC0E324C0CB0}" presName="Name9" presStyleLbl="parChTrans1D2" presStyleIdx="0" presStyleCnt="4"/>
      <dgm:spPr/>
    </dgm:pt>
    <dgm:pt modelId="{AFF6FDB4-75F3-416D-9AC7-91AA038D66D1}" type="pres">
      <dgm:prSet presAssocID="{5C7F14F9-4451-41C8-98EA-BC0E324C0CB0}" presName="connTx" presStyleLbl="parChTrans1D2" presStyleIdx="0" presStyleCnt="4"/>
      <dgm:spPr/>
    </dgm:pt>
    <dgm:pt modelId="{2E623E5A-D4D5-4A0A-992E-E0768F067CBD}" type="pres">
      <dgm:prSet presAssocID="{2CBCAB48-AAF3-40ED-8939-9DBBDD511922}" presName="node" presStyleLbl="node1" presStyleIdx="0" presStyleCnt="4" custScaleX="215578">
        <dgm:presLayoutVars>
          <dgm:bulletEnabled val="1"/>
        </dgm:presLayoutVars>
      </dgm:prSet>
      <dgm:spPr/>
    </dgm:pt>
    <dgm:pt modelId="{4340EE4E-48B2-46A8-B5AD-71ED82090AB6}" type="pres">
      <dgm:prSet presAssocID="{A83ACEA2-50EE-4C5B-A7CE-38D300284552}" presName="Name9" presStyleLbl="parChTrans1D2" presStyleIdx="1" presStyleCnt="4"/>
      <dgm:spPr/>
    </dgm:pt>
    <dgm:pt modelId="{224B84B2-F1A5-4E32-9C34-E4A2D74972B2}" type="pres">
      <dgm:prSet presAssocID="{A83ACEA2-50EE-4C5B-A7CE-38D300284552}" presName="connTx" presStyleLbl="parChTrans1D2" presStyleIdx="1" presStyleCnt="4"/>
      <dgm:spPr/>
    </dgm:pt>
    <dgm:pt modelId="{04D1976E-85D6-4BCF-8C5D-6B544626F25E}" type="pres">
      <dgm:prSet presAssocID="{CD67FCA7-C29A-4269-A05C-C785939A64C3}" presName="node" presStyleLbl="node1" presStyleIdx="1" presStyleCnt="4" custScaleX="195648" custRadScaleRad="176447" custRadScaleInc="-976">
        <dgm:presLayoutVars>
          <dgm:bulletEnabled val="1"/>
        </dgm:presLayoutVars>
      </dgm:prSet>
      <dgm:spPr/>
    </dgm:pt>
    <dgm:pt modelId="{2137C886-2DEE-425D-996C-EC4C972F9EAF}" type="pres">
      <dgm:prSet presAssocID="{738D0640-03D3-49B8-916F-54E31D511CBA}" presName="Name9" presStyleLbl="parChTrans1D2" presStyleIdx="2" presStyleCnt="4"/>
      <dgm:spPr/>
    </dgm:pt>
    <dgm:pt modelId="{C32C1853-819C-4448-8E10-6B666A3B1FAD}" type="pres">
      <dgm:prSet presAssocID="{738D0640-03D3-49B8-916F-54E31D511CBA}" presName="connTx" presStyleLbl="parChTrans1D2" presStyleIdx="2" presStyleCnt="4"/>
      <dgm:spPr/>
    </dgm:pt>
    <dgm:pt modelId="{0A2C2039-DDF2-4C6A-8313-9755A6C86883}" type="pres">
      <dgm:prSet presAssocID="{DA68B881-627A-4E11-9467-CD438E51587E}" presName="node" presStyleLbl="node1" presStyleIdx="2" presStyleCnt="4" custScaleX="216377">
        <dgm:presLayoutVars>
          <dgm:bulletEnabled val="1"/>
        </dgm:presLayoutVars>
      </dgm:prSet>
      <dgm:spPr/>
    </dgm:pt>
    <dgm:pt modelId="{865B123F-E462-4198-B0D3-E5D313794B2D}" type="pres">
      <dgm:prSet presAssocID="{5ECD1B13-C8D1-4CAC-B0FD-268CD6DDCCFA}" presName="Name9" presStyleLbl="parChTrans1D2" presStyleIdx="3" presStyleCnt="4"/>
      <dgm:spPr/>
    </dgm:pt>
    <dgm:pt modelId="{35FB4E51-047B-4867-9C84-99F666A57F3A}" type="pres">
      <dgm:prSet presAssocID="{5ECD1B13-C8D1-4CAC-B0FD-268CD6DDCCFA}" presName="connTx" presStyleLbl="parChTrans1D2" presStyleIdx="3" presStyleCnt="4"/>
      <dgm:spPr/>
    </dgm:pt>
    <dgm:pt modelId="{238224DB-0BE4-41B4-8A9E-99A7D83B2524}" type="pres">
      <dgm:prSet presAssocID="{50A68CDE-4432-4792-A934-8528F8C93342}" presName="node" presStyleLbl="node1" presStyleIdx="3" presStyleCnt="4" custScaleX="204348" custRadScaleRad="186604" custRadScaleInc="462">
        <dgm:presLayoutVars>
          <dgm:bulletEnabled val="1"/>
        </dgm:presLayoutVars>
      </dgm:prSet>
      <dgm:spPr/>
    </dgm:pt>
  </dgm:ptLst>
  <dgm:cxnLst>
    <dgm:cxn modelId="{F799EE0E-D46A-450A-A600-D505E140CA39}" type="presOf" srcId="{A83ACEA2-50EE-4C5B-A7CE-38D300284552}" destId="{4340EE4E-48B2-46A8-B5AD-71ED82090AB6}" srcOrd="0" destOrd="0" presId="urn:microsoft.com/office/officeart/2005/8/layout/radial1"/>
    <dgm:cxn modelId="{08777737-CAD4-4641-A238-79BFB80D9399}" type="presOf" srcId="{8633576A-DB1E-4369-A964-EF09D8383A8B}" destId="{4695F082-3171-4B19-9FB9-FB79C6F3C39D}" srcOrd="0" destOrd="0" presId="urn:microsoft.com/office/officeart/2005/8/layout/radial1"/>
    <dgm:cxn modelId="{008A845F-0CD3-4800-AC3E-4BC09F9B1347}" type="presOf" srcId="{5ECD1B13-C8D1-4CAC-B0FD-268CD6DDCCFA}" destId="{35FB4E51-047B-4867-9C84-99F666A57F3A}" srcOrd="1" destOrd="0" presId="urn:microsoft.com/office/officeart/2005/8/layout/radial1"/>
    <dgm:cxn modelId="{B40F8360-01C2-4F9D-8A1D-A93C43380F80}" srcId="{8633576A-DB1E-4369-A964-EF09D8383A8B}" destId="{50A68CDE-4432-4792-A934-8528F8C93342}" srcOrd="3" destOrd="0" parTransId="{5ECD1B13-C8D1-4CAC-B0FD-268CD6DDCCFA}" sibTransId="{B2156DF3-46A0-4193-9BB5-D29CAFDC046A}"/>
    <dgm:cxn modelId="{85C0ED60-750D-4304-8D80-C2FA0ADE70C1}" type="presOf" srcId="{DA68B881-627A-4E11-9467-CD438E51587E}" destId="{0A2C2039-DDF2-4C6A-8313-9755A6C86883}" srcOrd="0" destOrd="0" presId="urn:microsoft.com/office/officeart/2005/8/layout/radial1"/>
    <dgm:cxn modelId="{92B74F74-9710-4A05-8DF4-9FEE35420D5C}" srcId="{F5146898-CB3A-46F8-A21B-E01CC843698A}" destId="{8633576A-DB1E-4369-A964-EF09D8383A8B}" srcOrd="0" destOrd="0" parTransId="{53755B9A-ACAE-420E-8EAD-9A7F2FBF3DB2}" sibTransId="{7B4A6B62-2FDE-41BE-913B-88CFC40E2795}"/>
    <dgm:cxn modelId="{CDD45674-B16D-4305-B3E1-F1DC00878045}" type="presOf" srcId="{738D0640-03D3-49B8-916F-54E31D511CBA}" destId="{C32C1853-819C-4448-8E10-6B666A3B1FAD}" srcOrd="1" destOrd="0" presId="urn:microsoft.com/office/officeart/2005/8/layout/radial1"/>
    <dgm:cxn modelId="{D1A0BF54-90D9-41B3-BBF4-8F3AD5CCC2C4}" type="presOf" srcId="{A83ACEA2-50EE-4C5B-A7CE-38D300284552}" destId="{224B84B2-F1A5-4E32-9C34-E4A2D74972B2}" srcOrd="1" destOrd="0" presId="urn:microsoft.com/office/officeart/2005/8/layout/radial1"/>
    <dgm:cxn modelId="{E8B73B75-6631-456D-BE3F-2342F65B4D3F}" srcId="{8633576A-DB1E-4369-A964-EF09D8383A8B}" destId="{2CBCAB48-AAF3-40ED-8939-9DBBDD511922}" srcOrd="0" destOrd="0" parTransId="{5C7F14F9-4451-41C8-98EA-BC0E324C0CB0}" sibTransId="{F58D9909-1108-41BB-8817-718771F9496F}"/>
    <dgm:cxn modelId="{FC9FAD81-F46D-43F9-B5F9-A7C57BEC5B1F}" srcId="{8633576A-DB1E-4369-A964-EF09D8383A8B}" destId="{CD67FCA7-C29A-4269-A05C-C785939A64C3}" srcOrd="1" destOrd="0" parTransId="{A83ACEA2-50EE-4C5B-A7CE-38D300284552}" sibTransId="{14B3C92B-4718-4DB5-897E-584C66A39201}"/>
    <dgm:cxn modelId="{39F48285-9700-4F4E-9F8C-FD83F054B0D3}" type="presOf" srcId="{5ECD1B13-C8D1-4CAC-B0FD-268CD6DDCCFA}" destId="{865B123F-E462-4198-B0D3-E5D313794B2D}" srcOrd="0" destOrd="0" presId="urn:microsoft.com/office/officeart/2005/8/layout/radial1"/>
    <dgm:cxn modelId="{DC98D6A6-14BD-44B3-ADA5-CB706A15CFF0}" type="presOf" srcId="{F5146898-CB3A-46F8-A21B-E01CC843698A}" destId="{F7303298-64B1-49E0-A2F6-C454AD8023E4}" srcOrd="0" destOrd="0" presId="urn:microsoft.com/office/officeart/2005/8/layout/radial1"/>
    <dgm:cxn modelId="{584006AC-2716-490D-8AD6-82A094EB03A3}" srcId="{8633576A-DB1E-4369-A964-EF09D8383A8B}" destId="{DA68B881-627A-4E11-9467-CD438E51587E}" srcOrd="2" destOrd="0" parTransId="{738D0640-03D3-49B8-916F-54E31D511CBA}" sibTransId="{9653D690-D2C7-483B-BEDC-3E71DBA1521C}"/>
    <dgm:cxn modelId="{244268C1-51AD-42AE-BB90-8CA7198C336A}" type="presOf" srcId="{50A68CDE-4432-4792-A934-8528F8C93342}" destId="{238224DB-0BE4-41B4-8A9E-99A7D83B2524}" srcOrd="0" destOrd="0" presId="urn:microsoft.com/office/officeart/2005/8/layout/radial1"/>
    <dgm:cxn modelId="{B0AEE4CD-F1AC-4056-A982-F58E32401620}" type="presOf" srcId="{2CBCAB48-AAF3-40ED-8939-9DBBDD511922}" destId="{2E623E5A-D4D5-4A0A-992E-E0768F067CBD}" srcOrd="0" destOrd="0" presId="urn:microsoft.com/office/officeart/2005/8/layout/radial1"/>
    <dgm:cxn modelId="{75BAEEE4-B981-4F93-96A9-E81F0D28C187}" type="presOf" srcId="{5C7F14F9-4451-41C8-98EA-BC0E324C0CB0}" destId="{AFF6FDB4-75F3-416D-9AC7-91AA038D66D1}" srcOrd="1" destOrd="0" presId="urn:microsoft.com/office/officeart/2005/8/layout/radial1"/>
    <dgm:cxn modelId="{917E75E9-CAE9-40B0-8A85-ACA898E5FAA9}" type="presOf" srcId="{5C7F14F9-4451-41C8-98EA-BC0E324C0CB0}" destId="{FB3C7B4A-EE03-4C2B-92F3-CB36BA850FEE}" srcOrd="0" destOrd="0" presId="urn:microsoft.com/office/officeart/2005/8/layout/radial1"/>
    <dgm:cxn modelId="{2669DAF7-6A73-4E36-A3FF-C72D1FD9BA22}" type="presOf" srcId="{CD67FCA7-C29A-4269-A05C-C785939A64C3}" destId="{04D1976E-85D6-4BCF-8C5D-6B544626F25E}" srcOrd="0" destOrd="0" presId="urn:microsoft.com/office/officeart/2005/8/layout/radial1"/>
    <dgm:cxn modelId="{5A3AEAFC-A790-4075-B0B4-8EDC365E2FFC}" type="presOf" srcId="{738D0640-03D3-49B8-916F-54E31D511CBA}" destId="{2137C886-2DEE-425D-996C-EC4C972F9EAF}" srcOrd="0" destOrd="0" presId="urn:microsoft.com/office/officeart/2005/8/layout/radial1"/>
    <dgm:cxn modelId="{14D4DC43-A78A-401B-9225-5C65D78C7FB3}" type="presParOf" srcId="{F7303298-64B1-49E0-A2F6-C454AD8023E4}" destId="{4695F082-3171-4B19-9FB9-FB79C6F3C39D}" srcOrd="0" destOrd="0" presId="urn:microsoft.com/office/officeart/2005/8/layout/radial1"/>
    <dgm:cxn modelId="{B20FCFB7-3EA0-4CDD-A3DF-BB8D79A17764}" type="presParOf" srcId="{F7303298-64B1-49E0-A2F6-C454AD8023E4}" destId="{FB3C7B4A-EE03-4C2B-92F3-CB36BA850FEE}" srcOrd="1" destOrd="0" presId="urn:microsoft.com/office/officeart/2005/8/layout/radial1"/>
    <dgm:cxn modelId="{169DC5E7-6CD2-4388-96F2-673C60A929F3}" type="presParOf" srcId="{FB3C7B4A-EE03-4C2B-92F3-CB36BA850FEE}" destId="{AFF6FDB4-75F3-416D-9AC7-91AA038D66D1}" srcOrd="0" destOrd="0" presId="urn:microsoft.com/office/officeart/2005/8/layout/radial1"/>
    <dgm:cxn modelId="{12A5197D-733A-419D-9DBC-6014A7AD1214}" type="presParOf" srcId="{F7303298-64B1-49E0-A2F6-C454AD8023E4}" destId="{2E623E5A-D4D5-4A0A-992E-E0768F067CBD}" srcOrd="2" destOrd="0" presId="urn:microsoft.com/office/officeart/2005/8/layout/radial1"/>
    <dgm:cxn modelId="{4A65A46C-0C82-4044-861F-EA10F2C53A93}" type="presParOf" srcId="{F7303298-64B1-49E0-A2F6-C454AD8023E4}" destId="{4340EE4E-48B2-46A8-B5AD-71ED82090AB6}" srcOrd="3" destOrd="0" presId="urn:microsoft.com/office/officeart/2005/8/layout/radial1"/>
    <dgm:cxn modelId="{B71AF0BA-D36A-467C-9A65-F92F39D13329}" type="presParOf" srcId="{4340EE4E-48B2-46A8-B5AD-71ED82090AB6}" destId="{224B84B2-F1A5-4E32-9C34-E4A2D74972B2}" srcOrd="0" destOrd="0" presId="urn:microsoft.com/office/officeart/2005/8/layout/radial1"/>
    <dgm:cxn modelId="{A91D2396-6ABB-496C-8C3E-27FFB8DBEEC9}" type="presParOf" srcId="{F7303298-64B1-49E0-A2F6-C454AD8023E4}" destId="{04D1976E-85D6-4BCF-8C5D-6B544626F25E}" srcOrd="4" destOrd="0" presId="urn:microsoft.com/office/officeart/2005/8/layout/radial1"/>
    <dgm:cxn modelId="{7A7B9EA5-148D-47DA-A979-31B8CB4813C6}" type="presParOf" srcId="{F7303298-64B1-49E0-A2F6-C454AD8023E4}" destId="{2137C886-2DEE-425D-996C-EC4C972F9EAF}" srcOrd="5" destOrd="0" presId="urn:microsoft.com/office/officeart/2005/8/layout/radial1"/>
    <dgm:cxn modelId="{07E6CCF7-8594-4862-847E-D69EE9B00D9C}" type="presParOf" srcId="{2137C886-2DEE-425D-996C-EC4C972F9EAF}" destId="{C32C1853-819C-4448-8E10-6B666A3B1FAD}" srcOrd="0" destOrd="0" presId="urn:microsoft.com/office/officeart/2005/8/layout/radial1"/>
    <dgm:cxn modelId="{60279282-1CB7-41CC-AF96-2B0290689FC5}" type="presParOf" srcId="{F7303298-64B1-49E0-A2F6-C454AD8023E4}" destId="{0A2C2039-DDF2-4C6A-8313-9755A6C86883}" srcOrd="6" destOrd="0" presId="urn:microsoft.com/office/officeart/2005/8/layout/radial1"/>
    <dgm:cxn modelId="{198309DF-6CBD-4019-8D91-879EB5986009}" type="presParOf" srcId="{F7303298-64B1-49E0-A2F6-C454AD8023E4}" destId="{865B123F-E462-4198-B0D3-E5D313794B2D}" srcOrd="7" destOrd="0" presId="urn:microsoft.com/office/officeart/2005/8/layout/radial1"/>
    <dgm:cxn modelId="{4E2FD7FB-43D5-4620-8A12-E7C7BDB42C0F}" type="presParOf" srcId="{865B123F-E462-4198-B0D3-E5D313794B2D}" destId="{35FB4E51-047B-4867-9C84-99F666A57F3A}" srcOrd="0" destOrd="0" presId="urn:microsoft.com/office/officeart/2005/8/layout/radial1"/>
    <dgm:cxn modelId="{77FED49D-6236-456F-9EAF-FE65F8380912}" type="presParOf" srcId="{F7303298-64B1-49E0-A2F6-C454AD8023E4}" destId="{238224DB-0BE4-41B4-8A9E-99A7D83B2524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3B66B91-D99D-47BB-A286-2D07F95ECA9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648CD60-6E9A-4A34-A5C1-F0873DFF43F3}">
      <dgm:prSet/>
      <dgm:spPr/>
      <dgm:t>
        <a:bodyPr/>
        <a:lstStyle/>
        <a:p>
          <a:r>
            <a:rPr lang="it-IT"/>
            <a:t>QUALI SONO GLI ELEMENTI NECESSARI PER LA PROGETTAZIONE?</a:t>
          </a:r>
          <a:endParaRPr lang="en-US"/>
        </a:p>
      </dgm:t>
    </dgm:pt>
    <dgm:pt modelId="{9FC9ECA8-E527-485D-96BA-1D44CE41DB4A}" type="parTrans" cxnId="{6A3C7BC3-5C46-4E84-BBC9-FDDB15CA1430}">
      <dgm:prSet/>
      <dgm:spPr/>
      <dgm:t>
        <a:bodyPr/>
        <a:lstStyle/>
        <a:p>
          <a:endParaRPr lang="en-US"/>
        </a:p>
      </dgm:t>
    </dgm:pt>
    <dgm:pt modelId="{56832D23-BB0B-4199-8A51-1E796B58EA66}" type="sibTrans" cxnId="{6A3C7BC3-5C46-4E84-BBC9-FDDB15CA1430}">
      <dgm:prSet/>
      <dgm:spPr/>
      <dgm:t>
        <a:bodyPr/>
        <a:lstStyle/>
        <a:p>
          <a:endParaRPr lang="en-US"/>
        </a:p>
      </dgm:t>
    </dgm:pt>
    <dgm:pt modelId="{B3A36456-54A6-45BF-B7F0-CB74C7F76757}">
      <dgm:prSet/>
      <dgm:spPr/>
      <dgm:t>
        <a:bodyPr/>
        <a:lstStyle/>
        <a:p>
          <a:r>
            <a:rPr lang="it-IT"/>
            <a:t>ANALISI DEL FABBISOGNO</a:t>
          </a:r>
          <a:endParaRPr lang="en-US"/>
        </a:p>
      </dgm:t>
    </dgm:pt>
    <dgm:pt modelId="{312B0FC9-D299-4658-9380-C15C34F55DCE}" type="parTrans" cxnId="{2DEBF9AF-D4A2-4410-AB59-8B2B60C1D6CB}">
      <dgm:prSet/>
      <dgm:spPr/>
      <dgm:t>
        <a:bodyPr/>
        <a:lstStyle/>
        <a:p>
          <a:endParaRPr lang="en-US"/>
        </a:p>
      </dgm:t>
    </dgm:pt>
    <dgm:pt modelId="{C507666C-5B5F-407C-A4DF-3564F8F3BD24}" type="sibTrans" cxnId="{2DEBF9AF-D4A2-4410-AB59-8B2B60C1D6CB}">
      <dgm:prSet/>
      <dgm:spPr/>
      <dgm:t>
        <a:bodyPr/>
        <a:lstStyle/>
        <a:p>
          <a:endParaRPr lang="en-US"/>
        </a:p>
      </dgm:t>
    </dgm:pt>
    <dgm:pt modelId="{D921F395-DB3E-4A31-810A-787EB3A175D8}">
      <dgm:prSet/>
      <dgm:spPr/>
      <dgm:t>
        <a:bodyPr/>
        <a:lstStyle/>
        <a:p>
          <a:r>
            <a:rPr lang="it-IT" dirty="0"/>
            <a:t>COMPETENZE – POTENZIALITÀ DEL TERRITORIO</a:t>
          </a:r>
          <a:endParaRPr lang="en-US" dirty="0"/>
        </a:p>
      </dgm:t>
    </dgm:pt>
    <dgm:pt modelId="{0DEC55B3-642C-47C0-A1F3-0C1A73B2FD98}" type="parTrans" cxnId="{225774F4-1EF7-484D-9371-3A68463221C8}">
      <dgm:prSet/>
      <dgm:spPr/>
      <dgm:t>
        <a:bodyPr/>
        <a:lstStyle/>
        <a:p>
          <a:endParaRPr lang="en-US"/>
        </a:p>
      </dgm:t>
    </dgm:pt>
    <dgm:pt modelId="{69B944E6-A9CA-4B5C-BA2A-4943A06A25E2}" type="sibTrans" cxnId="{225774F4-1EF7-484D-9371-3A68463221C8}">
      <dgm:prSet/>
      <dgm:spPr/>
      <dgm:t>
        <a:bodyPr/>
        <a:lstStyle/>
        <a:p>
          <a:endParaRPr lang="en-US"/>
        </a:p>
      </dgm:t>
    </dgm:pt>
    <dgm:pt modelId="{171D0CFD-E878-4F78-A98F-EC793A10C938}">
      <dgm:prSet/>
      <dgm:spPr/>
      <dgm:t>
        <a:bodyPr/>
        <a:lstStyle/>
        <a:p>
          <a:r>
            <a:rPr lang="it-IT" dirty="0"/>
            <a:t>TARGET RAGGIUNGIBILE</a:t>
          </a:r>
          <a:endParaRPr lang="en-US" dirty="0"/>
        </a:p>
      </dgm:t>
    </dgm:pt>
    <dgm:pt modelId="{A3481F2B-34AB-4C45-B381-E58E96B1C5D7}" type="parTrans" cxnId="{57A26264-419C-4586-9546-CCF8FC19DD9F}">
      <dgm:prSet/>
      <dgm:spPr/>
      <dgm:t>
        <a:bodyPr/>
        <a:lstStyle/>
        <a:p>
          <a:endParaRPr lang="en-US"/>
        </a:p>
      </dgm:t>
    </dgm:pt>
    <dgm:pt modelId="{9BD6ED24-6604-464D-A6BE-0FB7BB7902B4}" type="sibTrans" cxnId="{57A26264-419C-4586-9546-CCF8FC19DD9F}">
      <dgm:prSet/>
      <dgm:spPr/>
      <dgm:t>
        <a:bodyPr/>
        <a:lstStyle/>
        <a:p>
          <a:endParaRPr lang="en-US"/>
        </a:p>
      </dgm:t>
    </dgm:pt>
    <dgm:pt modelId="{DD82F514-6450-414A-A268-CB1EC716C164}">
      <dgm:prSet/>
      <dgm:spPr/>
      <dgm:t>
        <a:bodyPr/>
        <a:lstStyle/>
        <a:p>
          <a:r>
            <a:rPr lang="it-IT"/>
            <a:t>RISORSE ECONOMICHE A DISPOSIZIONE</a:t>
          </a:r>
          <a:endParaRPr lang="en-US"/>
        </a:p>
      </dgm:t>
    </dgm:pt>
    <dgm:pt modelId="{BB969627-3A4A-4831-83E3-DD1C47FFF502}" type="parTrans" cxnId="{C36C4151-78FB-4A50-9D11-E5405B60E8C4}">
      <dgm:prSet/>
      <dgm:spPr/>
      <dgm:t>
        <a:bodyPr/>
        <a:lstStyle/>
        <a:p>
          <a:endParaRPr lang="en-US"/>
        </a:p>
      </dgm:t>
    </dgm:pt>
    <dgm:pt modelId="{A8C0966A-1332-445D-800C-9FB89935A685}" type="sibTrans" cxnId="{C36C4151-78FB-4A50-9D11-E5405B60E8C4}">
      <dgm:prSet/>
      <dgm:spPr/>
      <dgm:t>
        <a:bodyPr/>
        <a:lstStyle/>
        <a:p>
          <a:endParaRPr lang="en-US"/>
        </a:p>
      </dgm:t>
    </dgm:pt>
    <dgm:pt modelId="{E6053AA0-02C2-4CDE-BF21-9368ECFCC0F6}" type="pres">
      <dgm:prSet presAssocID="{C3B66B91-D99D-47BB-A286-2D07F95ECA9D}" presName="vert0" presStyleCnt="0">
        <dgm:presLayoutVars>
          <dgm:dir/>
          <dgm:animOne val="branch"/>
          <dgm:animLvl val="lvl"/>
        </dgm:presLayoutVars>
      </dgm:prSet>
      <dgm:spPr/>
    </dgm:pt>
    <dgm:pt modelId="{DEFCF598-73E1-4C72-8B2C-3A2D791180B7}" type="pres">
      <dgm:prSet presAssocID="{3648CD60-6E9A-4A34-A5C1-F0873DFF43F3}" presName="thickLine" presStyleLbl="alignNode1" presStyleIdx="0" presStyleCnt="1"/>
      <dgm:spPr/>
    </dgm:pt>
    <dgm:pt modelId="{DAF883E7-B984-4E47-AE1B-D90089E77294}" type="pres">
      <dgm:prSet presAssocID="{3648CD60-6E9A-4A34-A5C1-F0873DFF43F3}" presName="horz1" presStyleCnt="0"/>
      <dgm:spPr/>
    </dgm:pt>
    <dgm:pt modelId="{CE7596EE-68A1-4182-8D80-285F2AF1204B}" type="pres">
      <dgm:prSet presAssocID="{3648CD60-6E9A-4A34-A5C1-F0873DFF43F3}" presName="tx1" presStyleLbl="revTx" presStyleIdx="0" presStyleCnt="5"/>
      <dgm:spPr/>
    </dgm:pt>
    <dgm:pt modelId="{3DEDAD73-269C-46EC-8936-9BE5468DC40F}" type="pres">
      <dgm:prSet presAssocID="{3648CD60-6E9A-4A34-A5C1-F0873DFF43F3}" presName="vert1" presStyleCnt="0"/>
      <dgm:spPr/>
    </dgm:pt>
    <dgm:pt modelId="{6B66ED94-EDE8-47D6-A7AF-CDBB8F5760CC}" type="pres">
      <dgm:prSet presAssocID="{B3A36456-54A6-45BF-B7F0-CB74C7F76757}" presName="vertSpace2a" presStyleCnt="0"/>
      <dgm:spPr/>
    </dgm:pt>
    <dgm:pt modelId="{54BD5822-55AE-426E-A2CA-253C4EC0DA9C}" type="pres">
      <dgm:prSet presAssocID="{B3A36456-54A6-45BF-B7F0-CB74C7F76757}" presName="horz2" presStyleCnt="0"/>
      <dgm:spPr/>
    </dgm:pt>
    <dgm:pt modelId="{1D3B08DA-B618-4BA7-85A7-3A69832294EC}" type="pres">
      <dgm:prSet presAssocID="{B3A36456-54A6-45BF-B7F0-CB74C7F76757}" presName="horzSpace2" presStyleCnt="0"/>
      <dgm:spPr/>
    </dgm:pt>
    <dgm:pt modelId="{9B35C411-412E-4A47-BC17-43334DB06440}" type="pres">
      <dgm:prSet presAssocID="{B3A36456-54A6-45BF-B7F0-CB74C7F76757}" presName="tx2" presStyleLbl="revTx" presStyleIdx="1" presStyleCnt="5"/>
      <dgm:spPr/>
    </dgm:pt>
    <dgm:pt modelId="{6D8F3759-E729-4491-A2F1-B412BB2464D8}" type="pres">
      <dgm:prSet presAssocID="{B3A36456-54A6-45BF-B7F0-CB74C7F76757}" presName="vert2" presStyleCnt="0"/>
      <dgm:spPr/>
    </dgm:pt>
    <dgm:pt modelId="{6BEC51F2-AA64-4287-8B7D-891BF7DBD9CD}" type="pres">
      <dgm:prSet presAssocID="{B3A36456-54A6-45BF-B7F0-CB74C7F76757}" presName="thinLine2b" presStyleLbl="callout" presStyleIdx="0" presStyleCnt="4"/>
      <dgm:spPr/>
    </dgm:pt>
    <dgm:pt modelId="{062E00D0-4B31-4409-93BD-D9E36838D029}" type="pres">
      <dgm:prSet presAssocID="{B3A36456-54A6-45BF-B7F0-CB74C7F76757}" presName="vertSpace2b" presStyleCnt="0"/>
      <dgm:spPr/>
    </dgm:pt>
    <dgm:pt modelId="{9D922F20-620F-4AE8-B649-1F1C6F313FEA}" type="pres">
      <dgm:prSet presAssocID="{D921F395-DB3E-4A31-810A-787EB3A175D8}" presName="horz2" presStyleCnt="0"/>
      <dgm:spPr/>
    </dgm:pt>
    <dgm:pt modelId="{8D87E1A2-9AD7-461E-B474-8570A5B2F3CE}" type="pres">
      <dgm:prSet presAssocID="{D921F395-DB3E-4A31-810A-787EB3A175D8}" presName="horzSpace2" presStyleCnt="0"/>
      <dgm:spPr/>
    </dgm:pt>
    <dgm:pt modelId="{01B97D72-04E8-49C1-9DC6-5542282B44E9}" type="pres">
      <dgm:prSet presAssocID="{D921F395-DB3E-4A31-810A-787EB3A175D8}" presName="tx2" presStyleLbl="revTx" presStyleIdx="2" presStyleCnt="5" custLinFactY="2149" custLinFactNeighborY="100000"/>
      <dgm:spPr/>
    </dgm:pt>
    <dgm:pt modelId="{ADCFD1BE-6402-49E2-99EC-D1CEAF41E69C}" type="pres">
      <dgm:prSet presAssocID="{D921F395-DB3E-4A31-810A-787EB3A175D8}" presName="vert2" presStyleCnt="0"/>
      <dgm:spPr/>
    </dgm:pt>
    <dgm:pt modelId="{A96A84FC-EF63-4DF3-A048-FF02AAEC7802}" type="pres">
      <dgm:prSet presAssocID="{D921F395-DB3E-4A31-810A-787EB3A175D8}" presName="thinLine2b" presStyleLbl="callout" presStyleIdx="1" presStyleCnt="4"/>
      <dgm:spPr/>
    </dgm:pt>
    <dgm:pt modelId="{3F9F0BA6-538E-4E2E-BD35-7AEFF10860E5}" type="pres">
      <dgm:prSet presAssocID="{D921F395-DB3E-4A31-810A-787EB3A175D8}" presName="vertSpace2b" presStyleCnt="0"/>
      <dgm:spPr/>
    </dgm:pt>
    <dgm:pt modelId="{779516ED-6BD2-45B7-A839-372DBC3574D4}" type="pres">
      <dgm:prSet presAssocID="{171D0CFD-E878-4F78-A98F-EC793A10C938}" presName="horz2" presStyleCnt="0"/>
      <dgm:spPr/>
    </dgm:pt>
    <dgm:pt modelId="{25CF35CB-2F46-41E6-ABA6-C234EBA60F5A}" type="pres">
      <dgm:prSet presAssocID="{171D0CFD-E878-4F78-A98F-EC793A10C938}" presName="horzSpace2" presStyleCnt="0"/>
      <dgm:spPr/>
    </dgm:pt>
    <dgm:pt modelId="{B039A1DD-F5DB-4278-849F-266732DB1732}" type="pres">
      <dgm:prSet presAssocID="{171D0CFD-E878-4F78-A98F-EC793A10C938}" presName="tx2" presStyleLbl="revTx" presStyleIdx="3" presStyleCnt="5" custLinFactY="-6268" custLinFactNeighborX="951" custLinFactNeighborY="-100000"/>
      <dgm:spPr/>
    </dgm:pt>
    <dgm:pt modelId="{44F09264-6744-4A39-B6A7-F1A9139AAD6C}" type="pres">
      <dgm:prSet presAssocID="{171D0CFD-E878-4F78-A98F-EC793A10C938}" presName="vert2" presStyleCnt="0"/>
      <dgm:spPr/>
    </dgm:pt>
    <dgm:pt modelId="{BC3AD0D6-47E8-451A-99D4-080936790C6A}" type="pres">
      <dgm:prSet presAssocID="{171D0CFD-E878-4F78-A98F-EC793A10C938}" presName="thinLine2b" presStyleLbl="callout" presStyleIdx="2" presStyleCnt="4"/>
      <dgm:spPr/>
    </dgm:pt>
    <dgm:pt modelId="{C31B199E-270D-4090-AFA4-4B6385CF126D}" type="pres">
      <dgm:prSet presAssocID="{171D0CFD-E878-4F78-A98F-EC793A10C938}" presName="vertSpace2b" presStyleCnt="0"/>
      <dgm:spPr/>
    </dgm:pt>
    <dgm:pt modelId="{65539EBE-F8A0-4060-B8C1-37559FF560DD}" type="pres">
      <dgm:prSet presAssocID="{DD82F514-6450-414A-A268-CB1EC716C164}" presName="horz2" presStyleCnt="0"/>
      <dgm:spPr/>
    </dgm:pt>
    <dgm:pt modelId="{AB66F738-47F5-4A09-B9E2-251033F3883B}" type="pres">
      <dgm:prSet presAssocID="{DD82F514-6450-414A-A268-CB1EC716C164}" presName="horzSpace2" presStyleCnt="0"/>
      <dgm:spPr/>
    </dgm:pt>
    <dgm:pt modelId="{CB404C75-143E-40A3-B269-5EEA5A283F2B}" type="pres">
      <dgm:prSet presAssocID="{DD82F514-6450-414A-A268-CB1EC716C164}" presName="tx2" presStyleLbl="revTx" presStyleIdx="4" presStyleCnt="5"/>
      <dgm:spPr/>
    </dgm:pt>
    <dgm:pt modelId="{83094D71-F504-47A1-AF4B-7DAA6F36468C}" type="pres">
      <dgm:prSet presAssocID="{DD82F514-6450-414A-A268-CB1EC716C164}" presName="vert2" presStyleCnt="0"/>
      <dgm:spPr/>
    </dgm:pt>
    <dgm:pt modelId="{F2B697F3-CB32-47B8-AFBA-1FC04E7CC6C4}" type="pres">
      <dgm:prSet presAssocID="{DD82F514-6450-414A-A268-CB1EC716C164}" presName="thinLine2b" presStyleLbl="callout" presStyleIdx="3" presStyleCnt="4"/>
      <dgm:spPr/>
    </dgm:pt>
    <dgm:pt modelId="{F95BA27B-7D64-48D1-98E0-15CDFA73F605}" type="pres">
      <dgm:prSet presAssocID="{DD82F514-6450-414A-A268-CB1EC716C164}" presName="vertSpace2b" presStyleCnt="0"/>
      <dgm:spPr/>
    </dgm:pt>
  </dgm:ptLst>
  <dgm:cxnLst>
    <dgm:cxn modelId="{75C6C321-007A-4115-8D29-C3781EBF28BC}" type="presOf" srcId="{C3B66B91-D99D-47BB-A286-2D07F95ECA9D}" destId="{E6053AA0-02C2-4CDE-BF21-9368ECFCC0F6}" srcOrd="0" destOrd="0" presId="urn:microsoft.com/office/officeart/2008/layout/LinedList"/>
    <dgm:cxn modelId="{BF4CC02E-BC8D-446E-A41F-D3E6C3A9032F}" type="presOf" srcId="{171D0CFD-E878-4F78-A98F-EC793A10C938}" destId="{B039A1DD-F5DB-4278-849F-266732DB1732}" srcOrd="0" destOrd="0" presId="urn:microsoft.com/office/officeart/2008/layout/LinedList"/>
    <dgm:cxn modelId="{57A26264-419C-4586-9546-CCF8FC19DD9F}" srcId="{3648CD60-6E9A-4A34-A5C1-F0873DFF43F3}" destId="{171D0CFD-E878-4F78-A98F-EC793A10C938}" srcOrd="2" destOrd="0" parTransId="{A3481F2B-34AB-4C45-B381-E58E96B1C5D7}" sibTransId="{9BD6ED24-6604-464D-A6BE-0FB7BB7902B4}"/>
    <dgm:cxn modelId="{1A1CE945-C7BB-4C07-B0CC-E57D5EFA7816}" type="presOf" srcId="{3648CD60-6E9A-4A34-A5C1-F0873DFF43F3}" destId="{CE7596EE-68A1-4182-8D80-285F2AF1204B}" srcOrd="0" destOrd="0" presId="urn:microsoft.com/office/officeart/2008/layout/LinedList"/>
    <dgm:cxn modelId="{C36C4151-78FB-4A50-9D11-E5405B60E8C4}" srcId="{3648CD60-6E9A-4A34-A5C1-F0873DFF43F3}" destId="{DD82F514-6450-414A-A268-CB1EC716C164}" srcOrd="3" destOrd="0" parTransId="{BB969627-3A4A-4831-83E3-DD1C47FFF502}" sibTransId="{A8C0966A-1332-445D-800C-9FB89935A685}"/>
    <dgm:cxn modelId="{863DF085-C5F7-4E38-94E0-419F577E5A94}" type="presOf" srcId="{D921F395-DB3E-4A31-810A-787EB3A175D8}" destId="{01B97D72-04E8-49C1-9DC6-5542282B44E9}" srcOrd="0" destOrd="0" presId="urn:microsoft.com/office/officeart/2008/layout/LinedList"/>
    <dgm:cxn modelId="{2DEBF9AF-D4A2-4410-AB59-8B2B60C1D6CB}" srcId="{3648CD60-6E9A-4A34-A5C1-F0873DFF43F3}" destId="{B3A36456-54A6-45BF-B7F0-CB74C7F76757}" srcOrd="0" destOrd="0" parTransId="{312B0FC9-D299-4658-9380-C15C34F55DCE}" sibTransId="{C507666C-5B5F-407C-A4DF-3564F8F3BD24}"/>
    <dgm:cxn modelId="{6A3C7BC3-5C46-4E84-BBC9-FDDB15CA1430}" srcId="{C3B66B91-D99D-47BB-A286-2D07F95ECA9D}" destId="{3648CD60-6E9A-4A34-A5C1-F0873DFF43F3}" srcOrd="0" destOrd="0" parTransId="{9FC9ECA8-E527-485D-96BA-1D44CE41DB4A}" sibTransId="{56832D23-BB0B-4199-8A51-1E796B58EA66}"/>
    <dgm:cxn modelId="{736803DE-9774-4539-A60D-F33D602AD4E4}" type="presOf" srcId="{B3A36456-54A6-45BF-B7F0-CB74C7F76757}" destId="{9B35C411-412E-4A47-BC17-43334DB06440}" srcOrd="0" destOrd="0" presId="urn:microsoft.com/office/officeart/2008/layout/LinedList"/>
    <dgm:cxn modelId="{0D0FB6E1-29EB-4804-897F-202CACB58FF1}" type="presOf" srcId="{DD82F514-6450-414A-A268-CB1EC716C164}" destId="{CB404C75-143E-40A3-B269-5EEA5A283F2B}" srcOrd="0" destOrd="0" presId="urn:microsoft.com/office/officeart/2008/layout/LinedList"/>
    <dgm:cxn modelId="{225774F4-1EF7-484D-9371-3A68463221C8}" srcId="{3648CD60-6E9A-4A34-A5C1-F0873DFF43F3}" destId="{D921F395-DB3E-4A31-810A-787EB3A175D8}" srcOrd="1" destOrd="0" parTransId="{0DEC55B3-642C-47C0-A1F3-0C1A73B2FD98}" sibTransId="{69B944E6-A9CA-4B5C-BA2A-4943A06A25E2}"/>
    <dgm:cxn modelId="{5CC96B75-652F-43D9-B600-4AB80175C2A1}" type="presParOf" srcId="{E6053AA0-02C2-4CDE-BF21-9368ECFCC0F6}" destId="{DEFCF598-73E1-4C72-8B2C-3A2D791180B7}" srcOrd="0" destOrd="0" presId="urn:microsoft.com/office/officeart/2008/layout/LinedList"/>
    <dgm:cxn modelId="{D786C096-95EE-4346-906C-BEC1ADA4A3C2}" type="presParOf" srcId="{E6053AA0-02C2-4CDE-BF21-9368ECFCC0F6}" destId="{DAF883E7-B984-4E47-AE1B-D90089E77294}" srcOrd="1" destOrd="0" presId="urn:microsoft.com/office/officeart/2008/layout/LinedList"/>
    <dgm:cxn modelId="{A96E50A1-22FB-4885-BE87-75AFE0EC2D36}" type="presParOf" srcId="{DAF883E7-B984-4E47-AE1B-D90089E77294}" destId="{CE7596EE-68A1-4182-8D80-285F2AF1204B}" srcOrd="0" destOrd="0" presId="urn:microsoft.com/office/officeart/2008/layout/LinedList"/>
    <dgm:cxn modelId="{0A2E54C2-46D7-4CF3-9C75-175A3476AFC1}" type="presParOf" srcId="{DAF883E7-B984-4E47-AE1B-D90089E77294}" destId="{3DEDAD73-269C-46EC-8936-9BE5468DC40F}" srcOrd="1" destOrd="0" presId="urn:microsoft.com/office/officeart/2008/layout/LinedList"/>
    <dgm:cxn modelId="{844D2F9C-219B-4A1E-93B7-FA9FC9427EA1}" type="presParOf" srcId="{3DEDAD73-269C-46EC-8936-9BE5468DC40F}" destId="{6B66ED94-EDE8-47D6-A7AF-CDBB8F5760CC}" srcOrd="0" destOrd="0" presId="urn:microsoft.com/office/officeart/2008/layout/LinedList"/>
    <dgm:cxn modelId="{665545EF-36AE-4C65-A03E-B046C62198C5}" type="presParOf" srcId="{3DEDAD73-269C-46EC-8936-9BE5468DC40F}" destId="{54BD5822-55AE-426E-A2CA-253C4EC0DA9C}" srcOrd="1" destOrd="0" presId="urn:microsoft.com/office/officeart/2008/layout/LinedList"/>
    <dgm:cxn modelId="{F79B5B0A-E867-4DB4-BB0E-513BB628DCF1}" type="presParOf" srcId="{54BD5822-55AE-426E-A2CA-253C4EC0DA9C}" destId="{1D3B08DA-B618-4BA7-85A7-3A69832294EC}" srcOrd="0" destOrd="0" presId="urn:microsoft.com/office/officeart/2008/layout/LinedList"/>
    <dgm:cxn modelId="{509A5064-3A9D-4B01-8320-E4E750FED633}" type="presParOf" srcId="{54BD5822-55AE-426E-A2CA-253C4EC0DA9C}" destId="{9B35C411-412E-4A47-BC17-43334DB06440}" srcOrd="1" destOrd="0" presId="urn:microsoft.com/office/officeart/2008/layout/LinedList"/>
    <dgm:cxn modelId="{0B2864B3-1C16-479D-90D9-A9678D653989}" type="presParOf" srcId="{54BD5822-55AE-426E-A2CA-253C4EC0DA9C}" destId="{6D8F3759-E729-4491-A2F1-B412BB2464D8}" srcOrd="2" destOrd="0" presId="urn:microsoft.com/office/officeart/2008/layout/LinedList"/>
    <dgm:cxn modelId="{5C188E26-CD64-44C3-B8BD-73EF478DA3C9}" type="presParOf" srcId="{3DEDAD73-269C-46EC-8936-9BE5468DC40F}" destId="{6BEC51F2-AA64-4287-8B7D-891BF7DBD9CD}" srcOrd="2" destOrd="0" presId="urn:microsoft.com/office/officeart/2008/layout/LinedList"/>
    <dgm:cxn modelId="{41035841-5B6F-4CCB-9737-8DE426E4AC09}" type="presParOf" srcId="{3DEDAD73-269C-46EC-8936-9BE5468DC40F}" destId="{062E00D0-4B31-4409-93BD-D9E36838D029}" srcOrd="3" destOrd="0" presId="urn:microsoft.com/office/officeart/2008/layout/LinedList"/>
    <dgm:cxn modelId="{4778947A-7ABB-43E4-ABBE-B63124A1F968}" type="presParOf" srcId="{3DEDAD73-269C-46EC-8936-9BE5468DC40F}" destId="{9D922F20-620F-4AE8-B649-1F1C6F313FEA}" srcOrd="4" destOrd="0" presId="urn:microsoft.com/office/officeart/2008/layout/LinedList"/>
    <dgm:cxn modelId="{2BF8461D-7063-4016-9E86-3AC15753F2DC}" type="presParOf" srcId="{9D922F20-620F-4AE8-B649-1F1C6F313FEA}" destId="{8D87E1A2-9AD7-461E-B474-8570A5B2F3CE}" srcOrd="0" destOrd="0" presId="urn:microsoft.com/office/officeart/2008/layout/LinedList"/>
    <dgm:cxn modelId="{46CC8D12-3C3C-450C-9FB2-B1F2DCF3DC39}" type="presParOf" srcId="{9D922F20-620F-4AE8-B649-1F1C6F313FEA}" destId="{01B97D72-04E8-49C1-9DC6-5542282B44E9}" srcOrd="1" destOrd="0" presId="urn:microsoft.com/office/officeart/2008/layout/LinedList"/>
    <dgm:cxn modelId="{52A57493-3CE9-4747-8D21-8C2B02B2AE2D}" type="presParOf" srcId="{9D922F20-620F-4AE8-B649-1F1C6F313FEA}" destId="{ADCFD1BE-6402-49E2-99EC-D1CEAF41E69C}" srcOrd="2" destOrd="0" presId="urn:microsoft.com/office/officeart/2008/layout/LinedList"/>
    <dgm:cxn modelId="{8CE1DD60-CE40-4D7B-BCBE-BB7565118E8A}" type="presParOf" srcId="{3DEDAD73-269C-46EC-8936-9BE5468DC40F}" destId="{A96A84FC-EF63-4DF3-A048-FF02AAEC7802}" srcOrd="5" destOrd="0" presId="urn:microsoft.com/office/officeart/2008/layout/LinedList"/>
    <dgm:cxn modelId="{36CAA528-9384-4254-A474-E0EE6F66613B}" type="presParOf" srcId="{3DEDAD73-269C-46EC-8936-9BE5468DC40F}" destId="{3F9F0BA6-538E-4E2E-BD35-7AEFF10860E5}" srcOrd="6" destOrd="0" presId="urn:microsoft.com/office/officeart/2008/layout/LinedList"/>
    <dgm:cxn modelId="{21E73505-F05C-4F80-8207-066372AA4BD3}" type="presParOf" srcId="{3DEDAD73-269C-46EC-8936-9BE5468DC40F}" destId="{779516ED-6BD2-45B7-A839-372DBC3574D4}" srcOrd="7" destOrd="0" presId="urn:microsoft.com/office/officeart/2008/layout/LinedList"/>
    <dgm:cxn modelId="{E8BD6015-0B70-48EF-8C15-BC24CF485DE9}" type="presParOf" srcId="{779516ED-6BD2-45B7-A839-372DBC3574D4}" destId="{25CF35CB-2F46-41E6-ABA6-C234EBA60F5A}" srcOrd="0" destOrd="0" presId="urn:microsoft.com/office/officeart/2008/layout/LinedList"/>
    <dgm:cxn modelId="{3F90292F-8635-41BD-A734-6C0E068343E8}" type="presParOf" srcId="{779516ED-6BD2-45B7-A839-372DBC3574D4}" destId="{B039A1DD-F5DB-4278-849F-266732DB1732}" srcOrd="1" destOrd="0" presId="urn:microsoft.com/office/officeart/2008/layout/LinedList"/>
    <dgm:cxn modelId="{0B457DF9-DB97-4904-9E9E-9024803CAFEF}" type="presParOf" srcId="{779516ED-6BD2-45B7-A839-372DBC3574D4}" destId="{44F09264-6744-4A39-B6A7-F1A9139AAD6C}" srcOrd="2" destOrd="0" presId="urn:microsoft.com/office/officeart/2008/layout/LinedList"/>
    <dgm:cxn modelId="{C2549670-5E4B-4AEE-916D-0831F31B9906}" type="presParOf" srcId="{3DEDAD73-269C-46EC-8936-9BE5468DC40F}" destId="{BC3AD0D6-47E8-451A-99D4-080936790C6A}" srcOrd="8" destOrd="0" presId="urn:microsoft.com/office/officeart/2008/layout/LinedList"/>
    <dgm:cxn modelId="{21F9DE27-1E46-4BF9-B161-598FD934DB4E}" type="presParOf" srcId="{3DEDAD73-269C-46EC-8936-9BE5468DC40F}" destId="{C31B199E-270D-4090-AFA4-4B6385CF126D}" srcOrd="9" destOrd="0" presId="urn:microsoft.com/office/officeart/2008/layout/LinedList"/>
    <dgm:cxn modelId="{08F3F72D-28BB-4D72-9DDD-3FBD2A4ECA5F}" type="presParOf" srcId="{3DEDAD73-269C-46EC-8936-9BE5468DC40F}" destId="{65539EBE-F8A0-4060-B8C1-37559FF560DD}" srcOrd="10" destOrd="0" presId="urn:microsoft.com/office/officeart/2008/layout/LinedList"/>
    <dgm:cxn modelId="{57AEBFE4-DC7D-43DE-B4C1-A535C801427E}" type="presParOf" srcId="{65539EBE-F8A0-4060-B8C1-37559FF560DD}" destId="{AB66F738-47F5-4A09-B9E2-251033F3883B}" srcOrd="0" destOrd="0" presId="urn:microsoft.com/office/officeart/2008/layout/LinedList"/>
    <dgm:cxn modelId="{B0D3E068-C86A-45BE-B8BF-21EB9FEE1BE0}" type="presParOf" srcId="{65539EBE-F8A0-4060-B8C1-37559FF560DD}" destId="{CB404C75-143E-40A3-B269-5EEA5A283F2B}" srcOrd="1" destOrd="0" presId="urn:microsoft.com/office/officeart/2008/layout/LinedList"/>
    <dgm:cxn modelId="{F20A2157-0056-4949-84FB-DFF3DCA6F4A4}" type="presParOf" srcId="{65539EBE-F8A0-4060-B8C1-37559FF560DD}" destId="{83094D71-F504-47A1-AF4B-7DAA6F36468C}" srcOrd="2" destOrd="0" presId="urn:microsoft.com/office/officeart/2008/layout/LinedList"/>
    <dgm:cxn modelId="{C2D21252-1121-4264-9F64-CDCA52A06A25}" type="presParOf" srcId="{3DEDAD73-269C-46EC-8936-9BE5468DC40F}" destId="{F2B697F3-CB32-47B8-AFBA-1FC04E7CC6C4}" srcOrd="11" destOrd="0" presId="urn:microsoft.com/office/officeart/2008/layout/LinedList"/>
    <dgm:cxn modelId="{94C540C8-DAF4-4470-AADE-BDFD8B8C10DD}" type="presParOf" srcId="{3DEDAD73-269C-46EC-8936-9BE5468DC40F}" destId="{F95BA27B-7D64-48D1-98E0-15CDFA73F605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738065D-B3FE-48C9-81F5-3378F5F13AE0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7E5ADFD-2990-4575-9B4A-469A536D1B5E}">
      <dgm:prSet phldrT="[Testo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it-IT" dirty="0"/>
            <a:t>1</a:t>
          </a:r>
        </a:p>
      </dgm:t>
    </dgm:pt>
    <dgm:pt modelId="{6E41D559-B43E-4A05-922C-C42EDA4ECCDE}" type="parTrans" cxnId="{6FF1891B-E65A-4F71-AA91-7BE8C2D594E5}">
      <dgm:prSet/>
      <dgm:spPr/>
      <dgm:t>
        <a:bodyPr/>
        <a:lstStyle/>
        <a:p>
          <a:endParaRPr lang="it-IT"/>
        </a:p>
      </dgm:t>
    </dgm:pt>
    <dgm:pt modelId="{42FEEF9E-2ACE-4547-90ED-05430B2F383C}" type="sibTrans" cxnId="{6FF1891B-E65A-4F71-AA91-7BE8C2D594E5}">
      <dgm:prSet/>
      <dgm:spPr/>
      <dgm:t>
        <a:bodyPr/>
        <a:lstStyle/>
        <a:p>
          <a:endParaRPr lang="it-IT"/>
        </a:p>
      </dgm:t>
    </dgm:pt>
    <dgm:pt modelId="{5B50B1BD-40C0-49C8-BE8B-A73DD5DEE6C7}">
      <dgm:prSet phldrT="[Testo]"/>
      <dgm:spPr/>
      <dgm:t>
        <a:bodyPr/>
        <a:lstStyle/>
        <a:p>
          <a:pPr>
            <a:buNone/>
          </a:pPr>
          <a:r>
            <a:rPr lang="it-IT" dirty="0"/>
            <a:t>IDEAZIONE</a:t>
          </a:r>
        </a:p>
      </dgm:t>
    </dgm:pt>
    <dgm:pt modelId="{96621CAE-2852-4A52-9063-0AAF454440D8}" type="parTrans" cxnId="{EA2DE9CF-B861-4858-9B6E-3AD2F2A28FFA}">
      <dgm:prSet/>
      <dgm:spPr/>
      <dgm:t>
        <a:bodyPr/>
        <a:lstStyle/>
        <a:p>
          <a:endParaRPr lang="it-IT"/>
        </a:p>
      </dgm:t>
    </dgm:pt>
    <dgm:pt modelId="{81D4EABA-9B3E-4D52-BBF6-B0DF0410FFC7}" type="sibTrans" cxnId="{EA2DE9CF-B861-4858-9B6E-3AD2F2A28FFA}">
      <dgm:prSet/>
      <dgm:spPr/>
      <dgm:t>
        <a:bodyPr/>
        <a:lstStyle/>
        <a:p>
          <a:endParaRPr lang="it-IT"/>
        </a:p>
      </dgm:t>
    </dgm:pt>
    <dgm:pt modelId="{5D304AB0-CB01-4988-8D4D-F622CC3E3E67}">
      <dgm:prSet phldrT="[Testo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it-IT" dirty="0"/>
            <a:t>2</a:t>
          </a:r>
        </a:p>
      </dgm:t>
    </dgm:pt>
    <dgm:pt modelId="{833426DD-4497-44A9-8FB8-32AF850956AB}" type="parTrans" cxnId="{7343BA06-585B-4E61-9A53-2E695F5B5FD7}">
      <dgm:prSet/>
      <dgm:spPr/>
      <dgm:t>
        <a:bodyPr/>
        <a:lstStyle/>
        <a:p>
          <a:endParaRPr lang="it-IT"/>
        </a:p>
      </dgm:t>
    </dgm:pt>
    <dgm:pt modelId="{309006E2-D1AB-47F4-8A11-903CA84F46EC}" type="sibTrans" cxnId="{7343BA06-585B-4E61-9A53-2E695F5B5FD7}">
      <dgm:prSet/>
      <dgm:spPr/>
      <dgm:t>
        <a:bodyPr/>
        <a:lstStyle/>
        <a:p>
          <a:endParaRPr lang="it-IT"/>
        </a:p>
      </dgm:t>
    </dgm:pt>
    <dgm:pt modelId="{5DFAB3A1-8D3F-4FF3-AEB9-2946C6A5F60D}">
      <dgm:prSet phldrT="[Testo]"/>
      <dgm:spPr/>
      <dgm:t>
        <a:bodyPr/>
        <a:lstStyle/>
        <a:p>
          <a:pPr>
            <a:buNone/>
          </a:pPr>
          <a:r>
            <a:rPr lang="it-IT" dirty="0"/>
            <a:t>ATTIVAZIONE</a:t>
          </a:r>
        </a:p>
      </dgm:t>
    </dgm:pt>
    <dgm:pt modelId="{0EFAC333-EA39-46A8-8833-E4F33A89C117}" type="parTrans" cxnId="{A50FA0BD-5FF7-41BA-A139-3B8D2D5AE59E}">
      <dgm:prSet/>
      <dgm:spPr/>
      <dgm:t>
        <a:bodyPr/>
        <a:lstStyle/>
        <a:p>
          <a:endParaRPr lang="it-IT"/>
        </a:p>
      </dgm:t>
    </dgm:pt>
    <dgm:pt modelId="{4BBD7AE1-FEB3-47F0-94A4-D8B73187539E}" type="sibTrans" cxnId="{A50FA0BD-5FF7-41BA-A139-3B8D2D5AE59E}">
      <dgm:prSet/>
      <dgm:spPr/>
      <dgm:t>
        <a:bodyPr/>
        <a:lstStyle/>
        <a:p>
          <a:endParaRPr lang="it-IT"/>
        </a:p>
      </dgm:t>
    </dgm:pt>
    <dgm:pt modelId="{B5D1065B-6DCF-4CCB-BF1B-2A2C8BCDF3CA}">
      <dgm:prSet phldrT="[Testo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it-IT" dirty="0"/>
            <a:t>3</a:t>
          </a:r>
        </a:p>
      </dgm:t>
    </dgm:pt>
    <dgm:pt modelId="{8627774D-038F-4EAB-8290-6057EF20EAE1}" type="parTrans" cxnId="{6FB20093-1BDD-416A-B8CC-A14DB1D7ECE5}">
      <dgm:prSet/>
      <dgm:spPr/>
      <dgm:t>
        <a:bodyPr/>
        <a:lstStyle/>
        <a:p>
          <a:endParaRPr lang="it-IT"/>
        </a:p>
      </dgm:t>
    </dgm:pt>
    <dgm:pt modelId="{700871F3-A306-40C6-9AA1-D75D0D8BD377}" type="sibTrans" cxnId="{6FB20093-1BDD-416A-B8CC-A14DB1D7ECE5}">
      <dgm:prSet/>
      <dgm:spPr/>
      <dgm:t>
        <a:bodyPr/>
        <a:lstStyle/>
        <a:p>
          <a:endParaRPr lang="it-IT"/>
        </a:p>
      </dgm:t>
    </dgm:pt>
    <dgm:pt modelId="{989412F7-7794-4DC6-BB17-8DF742363224}">
      <dgm:prSet phldrT="[Testo]"/>
      <dgm:spPr/>
      <dgm:t>
        <a:bodyPr/>
        <a:lstStyle/>
        <a:p>
          <a:pPr>
            <a:buNone/>
          </a:pPr>
          <a:r>
            <a:rPr lang="it-IT" dirty="0"/>
            <a:t>PROGETTAZIONE</a:t>
          </a:r>
        </a:p>
      </dgm:t>
    </dgm:pt>
    <dgm:pt modelId="{521C32C8-68F1-4745-8F26-DF473D201893}" type="parTrans" cxnId="{0AE5560C-C638-41DD-A5A3-E0CB78E36FA5}">
      <dgm:prSet/>
      <dgm:spPr/>
      <dgm:t>
        <a:bodyPr/>
        <a:lstStyle/>
        <a:p>
          <a:endParaRPr lang="it-IT"/>
        </a:p>
      </dgm:t>
    </dgm:pt>
    <dgm:pt modelId="{366BA631-3B3E-443B-857F-859B9D03C8D6}" type="sibTrans" cxnId="{0AE5560C-C638-41DD-A5A3-E0CB78E36FA5}">
      <dgm:prSet/>
      <dgm:spPr/>
      <dgm:t>
        <a:bodyPr/>
        <a:lstStyle/>
        <a:p>
          <a:endParaRPr lang="it-IT"/>
        </a:p>
      </dgm:t>
    </dgm:pt>
    <dgm:pt modelId="{B4188AAC-9362-4776-9E32-5E50723ED820}" type="pres">
      <dgm:prSet presAssocID="{7738065D-B3FE-48C9-81F5-3378F5F13AE0}" presName="linearFlow" presStyleCnt="0">
        <dgm:presLayoutVars>
          <dgm:dir/>
          <dgm:animLvl val="lvl"/>
          <dgm:resizeHandles val="exact"/>
        </dgm:presLayoutVars>
      </dgm:prSet>
      <dgm:spPr/>
    </dgm:pt>
    <dgm:pt modelId="{00585603-473A-4064-9C42-026F357AC4B0}" type="pres">
      <dgm:prSet presAssocID="{87E5ADFD-2990-4575-9B4A-469A536D1B5E}" presName="composite" presStyleCnt="0"/>
      <dgm:spPr/>
    </dgm:pt>
    <dgm:pt modelId="{2D98709C-EB43-4045-A87C-CCC03FB1581F}" type="pres">
      <dgm:prSet presAssocID="{87E5ADFD-2990-4575-9B4A-469A536D1B5E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84B613DD-8838-4B0B-9686-48D0162AFA57}" type="pres">
      <dgm:prSet presAssocID="{87E5ADFD-2990-4575-9B4A-469A536D1B5E}" presName="descendantText" presStyleLbl="alignAcc1" presStyleIdx="0" presStyleCnt="3">
        <dgm:presLayoutVars>
          <dgm:bulletEnabled val="1"/>
        </dgm:presLayoutVars>
      </dgm:prSet>
      <dgm:spPr/>
    </dgm:pt>
    <dgm:pt modelId="{DA0BA69F-07A1-469A-9711-91564173C1D8}" type="pres">
      <dgm:prSet presAssocID="{42FEEF9E-2ACE-4547-90ED-05430B2F383C}" presName="sp" presStyleCnt="0"/>
      <dgm:spPr/>
    </dgm:pt>
    <dgm:pt modelId="{1571D229-6838-41A1-B02C-EABC352198A7}" type="pres">
      <dgm:prSet presAssocID="{5D304AB0-CB01-4988-8D4D-F622CC3E3E67}" presName="composite" presStyleCnt="0"/>
      <dgm:spPr/>
    </dgm:pt>
    <dgm:pt modelId="{7654E7D0-D7E4-46B5-9960-AB3E6D77FC98}" type="pres">
      <dgm:prSet presAssocID="{5D304AB0-CB01-4988-8D4D-F622CC3E3E67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5325AEE3-FEF9-42D7-ABFF-B9033591FF7A}" type="pres">
      <dgm:prSet presAssocID="{5D304AB0-CB01-4988-8D4D-F622CC3E3E67}" presName="descendantText" presStyleLbl="alignAcc1" presStyleIdx="1" presStyleCnt="3">
        <dgm:presLayoutVars>
          <dgm:bulletEnabled val="1"/>
        </dgm:presLayoutVars>
      </dgm:prSet>
      <dgm:spPr/>
    </dgm:pt>
    <dgm:pt modelId="{ACE0B55A-6402-4CAF-90DC-C3A1E50D885A}" type="pres">
      <dgm:prSet presAssocID="{309006E2-D1AB-47F4-8A11-903CA84F46EC}" presName="sp" presStyleCnt="0"/>
      <dgm:spPr/>
    </dgm:pt>
    <dgm:pt modelId="{8C830844-21EA-40AA-81DF-67C4EDB60AC2}" type="pres">
      <dgm:prSet presAssocID="{B5D1065B-6DCF-4CCB-BF1B-2A2C8BCDF3CA}" presName="composite" presStyleCnt="0"/>
      <dgm:spPr/>
    </dgm:pt>
    <dgm:pt modelId="{D03B1860-3E02-49AA-A94D-CBC955C77854}" type="pres">
      <dgm:prSet presAssocID="{B5D1065B-6DCF-4CCB-BF1B-2A2C8BCDF3CA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50F504B7-851E-41D6-AACB-A6AC1EEF0804}" type="pres">
      <dgm:prSet presAssocID="{B5D1065B-6DCF-4CCB-BF1B-2A2C8BCDF3CA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7343BA06-585B-4E61-9A53-2E695F5B5FD7}" srcId="{7738065D-B3FE-48C9-81F5-3378F5F13AE0}" destId="{5D304AB0-CB01-4988-8D4D-F622CC3E3E67}" srcOrd="1" destOrd="0" parTransId="{833426DD-4497-44A9-8FB8-32AF850956AB}" sibTransId="{309006E2-D1AB-47F4-8A11-903CA84F46EC}"/>
    <dgm:cxn modelId="{0AE5560C-C638-41DD-A5A3-E0CB78E36FA5}" srcId="{B5D1065B-6DCF-4CCB-BF1B-2A2C8BCDF3CA}" destId="{989412F7-7794-4DC6-BB17-8DF742363224}" srcOrd="0" destOrd="0" parTransId="{521C32C8-68F1-4745-8F26-DF473D201893}" sibTransId="{366BA631-3B3E-443B-857F-859B9D03C8D6}"/>
    <dgm:cxn modelId="{49905B0D-AECA-40FA-8AF0-80EB497B6275}" type="presOf" srcId="{5DFAB3A1-8D3F-4FF3-AEB9-2946C6A5F60D}" destId="{5325AEE3-FEF9-42D7-ABFF-B9033591FF7A}" srcOrd="0" destOrd="0" presId="urn:microsoft.com/office/officeart/2005/8/layout/chevron2"/>
    <dgm:cxn modelId="{3B6FAC14-B61F-40E4-8A8E-C47E07B93D2F}" type="presOf" srcId="{989412F7-7794-4DC6-BB17-8DF742363224}" destId="{50F504B7-851E-41D6-AACB-A6AC1EEF0804}" srcOrd="0" destOrd="0" presId="urn:microsoft.com/office/officeart/2005/8/layout/chevron2"/>
    <dgm:cxn modelId="{6FF1891B-E65A-4F71-AA91-7BE8C2D594E5}" srcId="{7738065D-B3FE-48C9-81F5-3378F5F13AE0}" destId="{87E5ADFD-2990-4575-9B4A-469A536D1B5E}" srcOrd="0" destOrd="0" parTransId="{6E41D559-B43E-4A05-922C-C42EDA4ECCDE}" sibTransId="{42FEEF9E-2ACE-4547-90ED-05430B2F383C}"/>
    <dgm:cxn modelId="{3CC64326-2A3A-4893-B9C6-BA40F8BE8A03}" type="presOf" srcId="{87E5ADFD-2990-4575-9B4A-469A536D1B5E}" destId="{2D98709C-EB43-4045-A87C-CCC03FB1581F}" srcOrd="0" destOrd="0" presId="urn:microsoft.com/office/officeart/2005/8/layout/chevron2"/>
    <dgm:cxn modelId="{562F9B5C-B25E-4FDE-B447-29B6735EE372}" type="presOf" srcId="{5B50B1BD-40C0-49C8-BE8B-A73DD5DEE6C7}" destId="{84B613DD-8838-4B0B-9686-48D0162AFA57}" srcOrd="0" destOrd="0" presId="urn:microsoft.com/office/officeart/2005/8/layout/chevron2"/>
    <dgm:cxn modelId="{6FB20093-1BDD-416A-B8CC-A14DB1D7ECE5}" srcId="{7738065D-B3FE-48C9-81F5-3378F5F13AE0}" destId="{B5D1065B-6DCF-4CCB-BF1B-2A2C8BCDF3CA}" srcOrd="2" destOrd="0" parTransId="{8627774D-038F-4EAB-8290-6057EF20EAE1}" sibTransId="{700871F3-A306-40C6-9AA1-D75D0D8BD377}"/>
    <dgm:cxn modelId="{3ACB4194-79D0-4EA6-8F82-D36AF2E0D38C}" type="presOf" srcId="{B5D1065B-6DCF-4CCB-BF1B-2A2C8BCDF3CA}" destId="{D03B1860-3E02-49AA-A94D-CBC955C77854}" srcOrd="0" destOrd="0" presId="urn:microsoft.com/office/officeart/2005/8/layout/chevron2"/>
    <dgm:cxn modelId="{D3D2F2B2-7CE8-4637-9547-3DFA75298960}" type="presOf" srcId="{5D304AB0-CB01-4988-8D4D-F622CC3E3E67}" destId="{7654E7D0-D7E4-46B5-9960-AB3E6D77FC98}" srcOrd="0" destOrd="0" presId="urn:microsoft.com/office/officeart/2005/8/layout/chevron2"/>
    <dgm:cxn modelId="{A50FA0BD-5FF7-41BA-A139-3B8D2D5AE59E}" srcId="{5D304AB0-CB01-4988-8D4D-F622CC3E3E67}" destId="{5DFAB3A1-8D3F-4FF3-AEB9-2946C6A5F60D}" srcOrd="0" destOrd="0" parTransId="{0EFAC333-EA39-46A8-8833-E4F33A89C117}" sibTransId="{4BBD7AE1-FEB3-47F0-94A4-D8B73187539E}"/>
    <dgm:cxn modelId="{110D0EBE-D4B7-4470-9BB8-A67C71F83BCE}" type="presOf" srcId="{7738065D-B3FE-48C9-81F5-3378F5F13AE0}" destId="{B4188AAC-9362-4776-9E32-5E50723ED820}" srcOrd="0" destOrd="0" presId="urn:microsoft.com/office/officeart/2005/8/layout/chevron2"/>
    <dgm:cxn modelId="{EA2DE9CF-B861-4858-9B6E-3AD2F2A28FFA}" srcId="{87E5ADFD-2990-4575-9B4A-469A536D1B5E}" destId="{5B50B1BD-40C0-49C8-BE8B-A73DD5DEE6C7}" srcOrd="0" destOrd="0" parTransId="{96621CAE-2852-4A52-9063-0AAF454440D8}" sibTransId="{81D4EABA-9B3E-4D52-BBF6-B0DF0410FFC7}"/>
    <dgm:cxn modelId="{6405172F-0C0C-47EC-BD90-966E75E56718}" type="presParOf" srcId="{B4188AAC-9362-4776-9E32-5E50723ED820}" destId="{00585603-473A-4064-9C42-026F357AC4B0}" srcOrd="0" destOrd="0" presId="urn:microsoft.com/office/officeart/2005/8/layout/chevron2"/>
    <dgm:cxn modelId="{176829F7-D14E-410D-99E7-1E3382EB92C0}" type="presParOf" srcId="{00585603-473A-4064-9C42-026F357AC4B0}" destId="{2D98709C-EB43-4045-A87C-CCC03FB1581F}" srcOrd="0" destOrd="0" presId="urn:microsoft.com/office/officeart/2005/8/layout/chevron2"/>
    <dgm:cxn modelId="{19037311-D91B-43F1-B3A0-8EA5224C53C9}" type="presParOf" srcId="{00585603-473A-4064-9C42-026F357AC4B0}" destId="{84B613DD-8838-4B0B-9686-48D0162AFA57}" srcOrd="1" destOrd="0" presId="urn:microsoft.com/office/officeart/2005/8/layout/chevron2"/>
    <dgm:cxn modelId="{809D9705-CD7E-4F65-837A-E36AF53EA736}" type="presParOf" srcId="{B4188AAC-9362-4776-9E32-5E50723ED820}" destId="{DA0BA69F-07A1-469A-9711-91564173C1D8}" srcOrd="1" destOrd="0" presId="urn:microsoft.com/office/officeart/2005/8/layout/chevron2"/>
    <dgm:cxn modelId="{9D7C7FBB-59DB-46C7-97B8-FACE7698D193}" type="presParOf" srcId="{B4188AAC-9362-4776-9E32-5E50723ED820}" destId="{1571D229-6838-41A1-B02C-EABC352198A7}" srcOrd="2" destOrd="0" presId="urn:microsoft.com/office/officeart/2005/8/layout/chevron2"/>
    <dgm:cxn modelId="{50DA5752-50BA-48EE-BDB4-8C7966C78824}" type="presParOf" srcId="{1571D229-6838-41A1-B02C-EABC352198A7}" destId="{7654E7D0-D7E4-46B5-9960-AB3E6D77FC98}" srcOrd="0" destOrd="0" presId="urn:microsoft.com/office/officeart/2005/8/layout/chevron2"/>
    <dgm:cxn modelId="{74C7C294-C597-41EA-842C-56EECC493971}" type="presParOf" srcId="{1571D229-6838-41A1-B02C-EABC352198A7}" destId="{5325AEE3-FEF9-42D7-ABFF-B9033591FF7A}" srcOrd="1" destOrd="0" presId="urn:microsoft.com/office/officeart/2005/8/layout/chevron2"/>
    <dgm:cxn modelId="{601C757B-8566-4D54-8FB3-2B495D0CFDE5}" type="presParOf" srcId="{B4188AAC-9362-4776-9E32-5E50723ED820}" destId="{ACE0B55A-6402-4CAF-90DC-C3A1E50D885A}" srcOrd="3" destOrd="0" presId="urn:microsoft.com/office/officeart/2005/8/layout/chevron2"/>
    <dgm:cxn modelId="{1FDE27C3-B5C4-421A-BB78-6441C6688A11}" type="presParOf" srcId="{B4188AAC-9362-4776-9E32-5E50723ED820}" destId="{8C830844-21EA-40AA-81DF-67C4EDB60AC2}" srcOrd="4" destOrd="0" presId="urn:microsoft.com/office/officeart/2005/8/layout/chevron2"/>
    <dgm:cxn modelId="{199D56CB-012E-4542-836D-04B3EF6B8120}" type="presParOf" srcId="{8C830844-21EA-40AA-81DF-67C4EDB60AC2}" destId="{D03B1860-3E02-49AA-A94D-CBC955C77854}" srcOrd="0" destOrd="0" presId="urn:microsoft.com/office/officeart/2005/8/layout/chevron2"/>
    <dgm:cxn modelId="{87F959E1-1802-4FFD-B073-E7AEC153CCD7}" type="presParOf" srcId="{8C830844-21EA-40AA-81DF-67C4EDB60AC2}" destId="{50F504B7-851E-41D6-AACB-A6AC1EEF080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738065D-B3FE-48C9-81F5-3378F5F13AE0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7E5ADFD-2990-4575-9B4A-469A536D1B5E}">
      <dgm:prSet phldrT="[Testo]" custT="1"/>
      <dgm:spPr>
        <a:solidFill>
          <a:srgbClr val="92D050"/>
        </a:solidFill>
      </dgm:spPr>
      <dgm:t>
        <a:bodyPr/>
        <a:lstStyle/>
        <a:p>
          <a:pPr algn="ctr"/>
          <a:r>
            <a:rPr lang="it-IT" sz="2700" kern="1200" dirty="0">
              <a:solidFill>
                <a:srgbClr val="FFFFFF"/>
              </a:solidFill>
              <a:latin typeface="Grandview"/>
              <a:ea typeface="+mn-ea"/>
              <a:cs typeface="+mn-cs"/>
            </a:rPr>
            <a:t>     4</a:t>
          </a:r>
          <a:r>
            <a:rPr lang="it-IT" sz="2700" kern="1200" dirty="0"/>
            <a:t>	</a:t>
          </a:r>
        </a:p>
      </dgm:t>
    </dgm:pt>
    <dgm:pt modelId="{6E41D559-B43E-4A05-922C-C42EDA4ECCDE}" type="parTrans" cxnId="{6FF1891B-E65A-4F71-AA91-7BE8C2D594E5}">
      <dgm:prSet/>
      <dgm:spPr/>
      <dgm:t>
        <a:bodyPr/>
        <a:lstStyle/>
        <a:p>
          <a:endParaRPr lang="it-IT"/>
        </a:p>
      </dgm:t>
    </dgm:pt>
    <dgm:pt modelId="{42FEEF9E-2ACE-4547-90ED-05430B2F383C}" type="sibTrans" cxnId="{6FF1891B-E65A-4F71-AA91-7BE8C2D594E5}">
      <dgm:prSet/>
      <dgm:spPr/>
      <dgm:t>
        <a:bodyPr/>
        <a:lstStyle/>
        <a:p>
          <a:endParaRPr lang="it-IT"/>
        </a:p>
      </dgm:t>
    </dgm:pt>
    <dgm:pt modelId="{5B50B1BD-40C0-49C8-BE8B-A73DD5DEE6C7}">
      <dgm:prSet phldrT="[Testo]"/>
      <dgm:spPr/>
      <dgm:t>
        <a:bodyPr/>
        <a:lstStyle/>
        <a:p>
          <a:pPr>
            <a:buNone/>
          </a:pPr>
          <a:r>
            <a:rPr lang="it-IT" dirty="0"/>
            <a:t>REALIZZAZIONE</a:t>
          </a:r>
        </a:p>
      </dgm:t>
    </dgm:pt>
    <dgm:pt modelId="{96621CAE-2852-4A52-9063-0AAF454440D8}" type="parTrans" cxnId="{EA2DE9CF-B861-4858-9B6E-3AD2F2A28FFA}">
      <dgm:prSet/>
      <dgm:spPr/>
      <dgm:t>
        <a:bodyPr/>
        <a:lstStyle/>
        <a:p>
          <a:endParaRPr lang="it-IT"/>
        </a:p>
      </dgm:t>
    </dgm:pt>
    <dgm:pt modelId="{81D4EABA-9B3E-4D52-BBF6-B0DF0410FFC7}" type="sibTrans" cxnId="{EA2DE9CF-B861-4858-9B6E-3AD2F2A28FFA}">
      <dgm:prSet/>
      <dgm:spPr/>
      <dgm:t>
        <a:bodyPr/>
        <a:lstStyle/>
        <a:p>
          <a:endParaRPr lang="it-IT"/>
        </a:p>
      </dgm:t>
    </dgm:pt>
    <dgm:pt modelId="{5D304AB0-CB01-4988-8D4D-F622CC3E3E67}">
      <dgm:prSet phldrT="[Testo]"/>
      <dgm:spPr>
        <a:solidFill>
          <a:srgbClr val="92D050"/>
        </a:solidFill>
      </dgm:spPr>
      <dgm:t>
        <a:bodyPr/>
        <a:lstStyle/>
        <a:p>
          <a:r>
            <a:rPr lang="it-IT" dirty="0"/>
            <a:t>5</a:t>
          </a:r>
        </a:p>
      </dgm:t>
    </dgm:pt>
    <dgm:pt modelId="{833426DD-4497-44A9-8FB8-32AF850956AB}" type="parTrans" cxnId="{7343BA06-585B-4E61-9A53-2E695F5B5FD7}">
      <dgm:prSet/>
      <dgm:spPr/>
      <dgm:t>
        <a:bodyPr/>
        <a:lstStyle/>
        <a:p>
          <a:endParaRPr lang="it-IT"/>
        </a:p>
      </dgm:t>
    </dgm:pt>
    <dgm:pt modelId="{309006E2-D1AB-47F4-8A11-903CA84F46EC}" type="sibTrans" cxnId="{7343BA06-585B-4E61-9A53-2E695F5B5FD7}">
      <dgm:prSet/>
      <dgm:spPr/>
      <dgm:t>
        <a:bodyPr/>
        <a:lstStyle/>
        <a:p>
          <a:endParaRPr lang="it-IT"/>
        </a:p>
      </dgm:t>
    </dgm:pt>
    <dgm:pt modelId="{5DFAB3A1-8D3F-4FF3-AEB9-2946C6A5F60D}">
      <dgm:prSet phldrT="[Testo]"/>
      <dgm:spPr/>
      <dgm:t>
        <a:bodyPr/>
        <a:lstStyle/>
        <a:p>
          <a:pPr>
            <a:buNone/>
          </a:pPr>
          <a:r>
            <a:rPr lang="it-IT" dirty="0"/>
            <a:t>MONITORAGGIO</a:t>
          </a:r>
        </a:p>
      </dgm:t>
    </dgm:pt>
    <dgm:pt modelId="{0EFAC333-EA39-46A8-8833-E4F33A89C117}" type="parTrans" cxnId="{A50FA0BD-5FF7-41BA-A139-3B8D2D5AE59E}">
      <dgm:prSet/>
      <dgm:spPr/>
      <dgm:t>
        <a:bodyPr/>
        <a:lstStyle/>
        <a:p>
          <a:endParaRPr lang="it-IT"/>
        </a:p>
      </dgm:t>
    </dgm:pt>
    <dgm:pt modelId="{4BBD7AE1-FEB3-47F0-94A4-D8B73187539E}" type="sibTrans" cxnId="{A50FA0BD-5FF7-41BA-A139-3B8D2D5AE59E}">
      <dgm:prSet/>
      <dgm:spPr/>
      <dgm:t>
        <a:bodyPr/>
        <a:lstStyle/>
        <a:p>
          <a:endParaRPr lang="it-IT"/>
        </a:p>
      </dgm:t>
    </dgm:pt>
    <dgm:pt modelId="{B5D1065B-6DCF-4CCB-BF1B-2A2C8BCDF3CA}">
      <dgm:prSet phldrT="[Testo]"/>
      <dgm:spPr>
        <a:solidFill>
          <a:srgbClr val="92D050"/>
        </a:solidFill>
      </dgm:spPr>
      <dgm:t>
        <a:bodyPr/>
        <a:lstStyle/>
        <a:p>
          <a:r>
            <a:rPr lang="it-IT" dirty="0"/>
            <a:t>6</a:t>
          </a:r>
        </a:p>
      </dgm:t>
    </dgm:pt>
    <dgm:pt modelId="{8627774D-038F-4EAB-8290-6057EF20EAE1}" type="parTrans" cxnId="{6FB20093-1BDD-416A-B8CC-A14DB1D7ECE5}">
      <dgm:prSet/>
      <dgm:spPr/>
      <dgm:t>
        <a:bodyPr/>
        <a:lstStyle/>
        <a:p>
          <a:endParaRPr lang="it-IT"/>
        </a:p>
      </dgm:t>
    </dgm:pt>
    <dgm:pt modelId="{700871F3-A306-40C6-9AA1-D75D0D8BD377}" type="sibTrans" cxnId="{6FB20093-1BDD-416A-B8CC-A14DB1D7ECE5}">
      <dgm:prSet/>
      <dgm:spPr/>
      <dgm:t>
        <a:bodyPr/>
        <a:lstStyle/>
        <a:p>
          <a:endParaRPr lang="it-IT"/>
        </a:p>
      </dgm:t>
    </dgm:pt>
    <dgm:pt modelId="{989412F7-7794-4DC6-BB17-8DF742363224}">
      <dgm:prSet phldrT="[Testo]"/>
      <dgm:spPr/>
      <dgm:t>
        <a:bodyPr/>
        <a:lstStyle/>
        <a:p>
          <a:pPr>
            <a:buNone/>
          </a:pPr>
          <a:r>
            <a:rPr lang="it-IT" dirty="0"/>
            <a:t>VERIFICA</a:t>
          </a:r>
        </a:p>
      </dgm:t>
    </dgm:pt>
    <dgm:pt modelId="{521C32C8-68F1-4745-8F26-DF473D201893}" type="parTrans" cxnId="{0AE5560C-C638-41DD-A5A3-E0CB78E36FA5}">
      <dgm:prSet/>
      <dgm:spPr/>
      <dgm:t>
        <a:bodyPr/>
        <a:lstStyle/>
        <a:p>
          <a:endParaRPr lang="it-IT"/>
        </a:p>
      </dgm:t>
    </dgm:pt>
    <dgm:pt modelId="{366BA631-3B3E-443B-857F-859B9D03C8D6}" type="sibTrans" cxnId="{0AE5560C-C638-41DD-A5A3-E0CB78E36FA5}">
      <dgm:prSet/>
      <dgm:spPr/>
      <dgm:t>
        <a:bodyPr/>
        <a:lstStyle/>
        <a:p>
          <a:endParaRPr lang="it-IT"/>
        </a:p>
      </dgm:t>
    </dgm:pt>
    <dgm:pt modelId="{B4188AAC-9362-4776-9E32-5E50723ED820}" type="pres">
      <dgm:prSet presAssocID="{7738065D-B3FE-48C9-81F5-3378F5F13AE0}" presName="linearFlow" presStyleCnt="0">
        <dgm:presLayoutVars>
          <dgm:dir/>
          <dgm:animLvl val="lvl"/>
          <dgm:resizeHandles val="exact"/>
        </dgm:presLayoutVars>
      </dgm:prSet>
      <dgm:spPr/>
    </dgm:pt>
    <dgm:pt modelId="{00585603-473A-4064-9C42-026F357AC4B0}" type="pres">
      <dgm:prSet presAssocID="{87E5ADFD-2990-4575-9B4A-469A536D1B5E}" presName="composite" presStyleCnt="0"/>
      <dgm:spPr/>
    </dgm:pt>
    <dgm:pt modelId="{2D98709C-EB43-4045-A87C-CCC03FB1581F}" type="pres">
      <dgm:prSet presAssocID="{87E5ADFD-2990-4575-9B4A-469A536D1B5E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84B613DD-8838-4B0B-9686-48D0162AFA57}" type="pres">
      <dgm:prSet presAssocID="{87E5ADFD-2990-4575-9B4A-469A536D1B5E}" presName="descendantText" presStyleLbl="alignAcc1" presStyleIdx="0" presStyleCnt="3">
        <dgm:presLayoutVars>
          <dgm:bulletEnabled val="1"/>
        </dgm:presLayoutVars>
      </dgm:prSet>
      <dgm:spPr/>
    </dgm:pt>
    <dgm:pt modelId="{DA0BA69F-07A1-469A-9711-91564173C1D8}" type="pres">
      <dgm:prSet presAssocID="{42FEEF9E-2ACE-4547-90ED-05430B2F383C}" presName="sp" presStyleCnt="0"/>
      <dgm:spPr/>
    </dgm:pt>
    <dgm:pt modelId="{1571D229-6838-41A1-B02C-EABC352198A7}" type="pres">
      <dgm:prSet presAssocID="{5D304AB0-CB01-4988-8D4D-F622CC3E3E67}" presName="composite" presStyleCnt="0"/>
      <dgm:spPr/>
    </dgm:pt>
    <dgm:pt modelId="{7654E7D0-D7E4-46B5-9960-AB3E6D77FC98}" type="pres">
      <dgm:prSet presAssocID="{5D304AB0-CB01-4988-8D4D-F622CC3E3E67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5325AEE3-FEF9-42D7-ABFF-B9033591FF7A}" type="pres">
      <dgm:prSet presAssocID="{5D304AB0-CB01-4988-8D4D-F622CC3E3E67}" presName="descendantText" presStyleLbl="alignAcc1" presStyleIdx="1" presStyleCnt="3">
        <dgm:presLayoutVars>
          <dgm:bulletEnabled val="1"/>
        </dgm:presLayoutVars>
      </dgm:prSet>
      <dgm:spPr/>
    </dgm:pt>
    <dgm:pt modelId="{ACE0B55A-6402-4CAF-90DC-C3A1E50D885A}" type="pres">
      <dgm:prSet presAssocID="{309006E2-D1AB-47F4-8A11-903CA84F46EC}" presName="sp" presStyleCnt="0"/>
      <dgm:spPr/>
    </dgm:pt>
    <dgm:pt modelId="{8C830844-21EA-40AA-81DF-67C4EDB60AC2}" type="pres">
      <dgm:prSet presAssocID="{B5D1065B-6DCF-4CCB-BF1B-2A2C8BCDF3CA}" presName="composite" presStyleCnt="0"/>
      <dgm:spPr/>
    </dgm:pt>
    <dgm:pt modelId="{D03B1860-3E02-49AA-A94D-CBC955C77854}" type="pres">
      <dgm:prSet presAssocID="{B5D1065B-6DCF-4CCB-BF1B-2A2C8BCDF3CA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50F504B7-851E-41D6-AACB-A6AC1EEF0804}" type="pres">
      <dgm:prSet presAssocID="{B5D1065B-6DCF-4CCB-BF1B-2A2C8BCDF3CA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7343BA06-585B-4E61-9A53-2E695F5B5FD7}" srcId="{7738065D-B3FE-48C9-81F5-3378F5F13AE0}" destId="{5D304AB0-CB01-4988-8D4D-F622CC3E3E67}" srcOrd="1" destOrd="0" parTransId="{833426DD-4497-44A9-8FB8-32AF850956AB}" sibTransId="{309006E2-D1AB-47F4-8A11-903CA84F46EC}"/>
    <dgm:cxn modelId="{0AE5560C-C638-41DD-A5A3-E0CB78E36FA5}" srcId="{B5D1065B-6DCF-4CCB-BF1B-2A2C8BCDF3CA}" destId="{989412F7-7794-4DC6-BB17-8DF742363224}" srcOrd="0" destOrd="0" parTransId="{521C32C8-68F1-4745-8F26-DF473D201893}" sibTransId="{366BA631-3B3E-443B-857F-859B9D03C8D6}"/>
    <dgm:cxn modelId="{49905B0D-AECA-40FA-8AF0-80EB497B6275}" type="presOf" srcId="{5DFAB3A1-8D3F-4FF3-AEB9-2946C6A5F60D}" destId="{5325AEE3-FEF9-42D7-ABFF-B9033591FF7A}" srcOrd="0" destOrd="0" presId="urn:microsoft.com/office/officeart/2005/8/layout/chevron2"/>
    <dgm:cxn modelId="{3B6FAC14-B61F-40E4-8A8E-C47E07B93D2F}" type="presOf" srcId="{989412F7-7794-4DC6-BB17-8DF742363224}" destId="{50F504B7-851E-41D6-AACB-A6AC1EEF0804}" srcOrd="0" destOrd="0" presId="urn:microsoft.com/office/officeart/2005/8/layout/chevron2"/>
    <dgm:cxn modelId="{6FF1891B-E65A-4F71-AA91-7BE8C2D594E5}" srcId="{7738065D-B3FE-48C9-81F5-3378F5F13AE0}" destId="{87E5ADFD-2990-4575-9B4A-469A536D1B5E}" srcOrd="0" destOrd="0" parTransId="{6E41D559-B43E-4A05-922C-C42EDA4ECCDE}" sibTransId="{42FEEF9E-2ACE-4547-90ED-05430B2F383C}"/>
    <dgm:cxn modelId="{3CC64326-2A3A-4893-B9C6-BA40F8BE8A03}" type="presOf" srcId="{87E5ADFD-2990-4575-9B4A-469A536D1B5E}" destId="{2D98709C-EB43-4045-A87C-CCC03FB1581F}" srcOrd="0" destOrd="0" presId="urn:microsoft.com/office/officeart/2005/8/layout/chevron2"/>
    <dgm:cxn modelId="{562F9B5C-B25E-4FDE-B447-29B6735EE372}" type="presOf" srcId="{5B50B1BD-40C0-49C8-BE8B-A73DD5DEE6C7}" destId="{84B613DD-8838-4B0B-9686-48D0162AFA57}" srcOrd="0" destOrd="0" presId="urn:microsoft.com/office/officeart/2005/8/layout/chevron2"/>
    <dgm:cxn modelId="{6FB20093-1BDD-416A-B8CC-A14DB1D7ECE5}" srcId="{7738065D-B3FE-48C9-81F5-3378F5F13AE0}" destId="{B5D1065B-6DCF-4CCB-BF1B-2A2C8BCDF3CA}" srcOrd="2" destOrd="0" parTransId="{8627774D-038F-4EAB-8290-6057EF20EAE1}" sibTransId="{700871F3-A306-40C6-9AA1-D75D0D8BD377}"/>
    <dgm:cxn modelId="{3ACB4194-79D0-4EA6-8F82-D36AF2E0D38C}" type="presOf" srcId="{B5D1065B-6DCF-4CCB-BF1B-2A2C8BCDF3CA}" destId="{D03B1860-3E02-49AA-A94D-CBC955C77854}" srcOrd="0" destOrd="0" presId="urn:microsoft.com/office/officeart/2005/8/layout/chevron2"/>
    <dgm:cxn modelId="{D3D2F2B2-7CE8-4637-9547-3DFA75298960}" type="presOf" srcId="{5D304AB0-CB01-4988-8D4D-F622CC3E3E67}" destId="{7654E7D0-D7E4-46B5-9960-AB3E6D77FC98}" srcOrd="0" destOrd="0" presId="urn:microsoft.com/office/officeart/2005/8/layout/chevron2"/>
    <dgm:cxn modelId="{A50FA0BD-5FF7-41BA-A139-3B8D2D5AE59E}" srcId="{5D304AB0-CB01-4988-8D4D-F622CC3E3E67}" destId="{5DFAB3A1-8D3F-4FF3-AEB9-2946C6A5F60D}" srcOrd="0" destOrd="0" parTransId="{0EFAC333-EA39-46A8-8833-E4F33A89C117}" sibTransId="{4BBD7AE1-FEB3-47F0-94A4-D8B73187539E}"/>
    <dgm:cxn modelId="{110D0EBE-D4B7-4470-9BB8-A67C71F83BCE}" type="presOf" srcId="{7738065D-B3FE-48C9-81F5-3378F5F13AE0}" destId="{B4188AAC-9362-4776-9E32-5E50723ED820}" srcOrd="0" destOrd="0" presId="urn:microsoft.com/office/officeart/2005/8/layout/chevron2"/>
    <dgm:cxn modelId="{EA2DE9CF-B861-4858-9B6E-3AD2F2A28FFA}" srcId="{87E5ADFD-2990-4575-9B4A-469A536D1B5E}" destId="{5B50B1BD-40C0-49C8-BE8B-A73DD5DEE6C7}" srcOrd="0" destOrd="0" parTransId="{96621CAE-2852-4A52-9063-0AAF454440D8}" sibTransId="{81D4EABA-9B3E-4D52-BBF6-B0DF0410FFC7}"/>
    <dgm:cxn modelId="{6405172F-0C0C-47EC-BD90-966E75E56718}" type="presParOf" srcId="{B4188AAC-9362-4776-9E32-5E50723ED820}" destId="{00585603-473A-4064-9C42-026F357AC4B0}" srcOrd="0" destOrd="0" presId="urn:microsoft.com/office/officeart/2005/8/layout/chevron2"/>
    <dgm:cxn modelId="{176829F7-D14E-410D-99E7-1E3382EB92C0}" type="presParOf" srcId="{00585603-473A-4064-9C42-026F357AC4B0}" destId="{2D98709C-EB43-4045-A87C-CCC03FB1581F}" srcOrd="0" destOrd="0" presId="urn:microsoft.com/office/officeart/2005/8/layout/chevron2"/>
    <dgm:cxn modelId="{19037311-D91B-43F1-B3A0-8EA5224C53C9}" type="presParOf" srcId="{00585603-473A-4064-9C42-026F357AC4B0}" destId="{84B613DD-8838-4B0B-9686-48D0162AFA57}" srcOrd="1" destOrd="0" presId="urn:microsoft.com/office/officeart/2005/8/layout/chevron2"/>
    <dgm:cxn modelId="{809D9705-CD7E-4F65-837A-E36AF53EA736}" type="presParOf" srcId="{B4188AAC-9362-4776-9E32-5E50723ED820}" destId="{DA0BA69F-07A1-469A-9711-91564173C1D8}" srcOrd="1" destOrd="0" presId="urn:microsoft.com/office/officeart/2005/8/layout/chevron2"/>
    <dgm:cxn modelId="{9D7C7FBB-59DB-46C7-97B8-FACE7698D193}" type="presParOf" srcId="{B4188AAC-9362-4776-9E32-5E50723ED820}" destId="{1571D229-6838-41A1-B02C-EABC352198A7}" srcOrd="2" destOrd="0" presId="urn:microsoft.com/office/officeart/2005/8/layout/chevron2"/>
    <dgm:cxn modelId="{50DA5752-50BA-48EE-BDB4-8C7966C78824}" type="presParOf" srcId="{1571D229-6838-41A1-B02C-EABC352198A7}" destId="{7654E7D0-D7E4-46B5-9960-AB3E6D77FC98}" srcOrd="0" destOrd="0" presId="urn:microsoft.com/office/officeart/2005/8/layout/chevron2"/>
    <dgm:cxn modelId="{74C7C294-C597-41EA-842C-56EECC493971}" type="presParOf" srcId="{1571D229-6838-41A1-B02C-EABC352198A7}" destId="{5325AEE3-FEF9-42D7-ABFF-B9033591FF7A}" srcOrd="1" destOrd="0" presId="urn:microsoft.com/office/officeart/2005/8/layout/chevron2"/>
    <dgm:cxn modelId="{601C757B-8566-4D54-8FB3-2B495D0CFDE5}" type="presParOf" srcId="{B4188AAC-9362-4776-9E32-5E50723ED820}" destId="{ACE0B55A-6402-4CAF-90DC-C3A1E50D885A}" srcOrd="3" destOrd="0" presId="urn:microsoft.com/office/officeart/2005/8/layout/chevron2"/>
    <dgm:cxn modelId="{1FDE27C3-B5C4-421A-BB78-6441C6688A11}" type="presParOf" srcId="{B4188AAC-9362-4776-9E32-5E50723ED820}" destId="{8C830844-21EA-40AA-81DF-67C4EDB60AC2}" srcOrd="4" destOrd="0" presId="urn:microsoft.com/office/officeart/2005/8/layout/chevron2"/>
    <dgm:cxn modelId="{199D56CB-012E-4542-836D-04B3EF6B8120}" type="presParOf" srcId="{8C830844-21EA-40AA-81DF-67C4EDB60AC2}" destId="{D03B1860-3E02-49AA-A94D-CBC955C77854}" srcOrd="0" destOrd="0" presId="urn:microsoft.com/office/officeart/2005/8/layout/chevron2"/>
    <dgm:cxn modelId="{87F959E1-1802-4FFD-B073-E7AEC153CCD7}" type="presParOf" srcId="{8C830844-21EA-40AA-81DF-67C4EDB60AC2}" destId="{50F504B7-851E-41D6-AACB-A6AC1EEF080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DC6277-70E9-4069-BC76-1D8320D26CC9}">
      <dsp:nvSpPr>
        <dsp:cNvPr id="0" name=""/>
        <dsp:cNvSpPr/>
      </dsp:nvSpPr>
      <dsp:spPr>
        <a:xfrm>
          <a:off x="0" y="0"/>
          <a:ext cx="745236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38DA67-2BC3-4A57-A5DE-EAFBF9414573}">
      <dsp:nvSpPr>
        <dsp:cNvPr id="0" name=""/>
        <dsp:cNvSpPr/>
      </dsp:nvSpPr>
      <dsp:spPr>
        <a:xfrm>
          <a:off x="0" y="0"/>
          <a:ext cx="7452360" cy="2729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 dirty="0"/>
            <a:t>IN REGIONE ERANO STATI ISTITUITI I DISTRETTI SOCIOSANITARI CHE RICEVEVANO FINANZIAMENTI DALLA REGIONE LAZIO PER IMPLEMENTARE I SERVIZI DISTRETTUALI.</a:t>
          </a:r>
          <a:endParaRPr lang="en-US" sz="3200" kern="1200" dirty="0"/>
        </a:p>
      </dsp:txBody>
      <dsp:txXfrm>
        <a:off x="0" y="0"/>
        <a:ext cx="7452360" cy="2729853"/>
      </dsp:txXfrm>
    </dsp:sp>
    <dsp:sp modelId="{F26CE6DC-8E73-46DF-A011-4EFA1767DC88}">
      <dsp:nvSpPr>
        <dsp:cNvPr id="0" name=""/>
        <dsp:cNvSpPr/>
      </dsp:nvSpPr>
      <dsp:spPr>
        <a:xfrm>
          <a:off x="0" y="2729853"/>
          <a:ext cx="745236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C19C97-32D6-4721-8A88-CD6581432D02}">
      <dsp:nvSpPr>
        <dsp:cNvPr id="0" name=""/>
        <dsp:cNvSpPr/>
      </dsp:nvSpPr>
      <dsp:spPr>
        <a:xfrm>
          <a:off x="0" y="2729853"/>
          <a:ext cx="7452360" cy="2729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 dirty="0"/>
            <a:t>CIÒ HA PERMESSO DI AVVIARE IMPORTANTI SERVIZI, AD ESEMPIO I CENTRI DIURNI PER PERSONE CON DISABILITÀ </a:t>
          </a:r>
          <a:endParaRPr lang="en-US" sz="3200" kern="1200" dirty="0"/>
        </a:p>
      </dsp:txBody>
      <dsp:txXfrm>
        <a:off x="0" y="2729853"/>
        <a:ext cx="7452360" cy="272985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F752E3-0EAA-410C-9BD9-DFF25D62E0C9}">
      <dsp:nvSpPr>
        <dsp:cNvPr id="0" name=""/>
        <dsp:cNvSpPr/>
      </dsp:nvSpPr>
      <dsp:spPr>
        <a:xfrm>
          <a:off x="0" y="252901"/>
          <a:ext cx="6364224" cy="235387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026F4D-571D-45F1-B4C4-1825576504A2}">
      <dsp:nvSpPr>
        <dsp:cNvPr id="0" name=""/>
        <dsp:cNvSpPr/>
      </dsp:nvSpPr>
      <dsp:spPr>
        <a:xfrm>
          <a:off x="496545" y="978431"/>
          <a:ext cx="902809" cy="90280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57452F-D61C-400F-87B0-7E09C760AD0D}">
      <dsp:nvSpPr>
        <dsp:cNvPr id="0" name=""/>
        <dsp:cNvSpPr/>
      </dsp:nvSpPr>
      <dsp:spPr>
        <a:xfrm>
          <a:off x="1895899" y="609100"/>
          <a:ext cx="4370617" cy="1819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524" tIns="192524" rIns="192524" bIns="192524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COMPETENZE SPECIFICHE DI SERVIZIO SOCIALE PROFESSIONALE</a:t>
          </a:r>
          <a:endParaRPr lang="en-US" sz="1800" kern="1200" dirty="0"/>
        </a:p>
      </dsp:txBody>
      <dsp:txXfrm>
        <a:off x="1895899" y="609100"/>
        <a:ext cx="4370617" cy="1819120"/>
      </dsp:txXfrm>
    </dsp:sp>
    <dsp:sp modelId="{2E40E987-D868-4796-BEFC-47767C358B29}">
      <dsp:nvSpPr>
        <dsp:cNvPr id="0" name=""/>
        <dsp:cNvSpPr/>
      </dsp:nvSpPr>
      <dsp:spPr>
        <a:xfrm>
          <a:off x="0" y="2979924"/>
          <a:ext cx="6364224" cy="228100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B9F9C8-113B-4A52-A662-EA2519807119}">
      <dsp:nvSpPr>
        <dsp:cNvPr id="0" name=""/>
        <dsp:cNvSpPr/>
      </dsp:nvSpPr>
      <dsp:spPr>
        <a:xfrm>
          <a:off x="496545" y="3669023"/>
          <a:ext cx="902809" cy="902809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C9EE18-183E-46BF-9523-80779FF4AC9B}">
      <dsp:nvSpPr>
        <dsp:cNvPr id="0" name=""/>
        <dsp:cNvSpPr/>
      </dsp:nvSpPr>
      <dsp:spPr>
        <a:xfrm>
          <a:off x="1895899" y="3242053"/>
          <a:ext cx="4370617" cy="1934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524" tIns="192524" rIns="192524" bIns="192524" numCol="1" spcCol="1270" anchor="ctr" anchorCtr="0">
          <a:noAutofit/>
        </a:bodyPr>
        <a:lstStyle/>
        <a:p>
          <a:pPr marL="0" lvl="0" indent="0" algn="just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ART. 4 CODICE DEONTOLOGICO</a:t>
          </a:r>
        </a:p>
        <a:p>
          <a:pPr marL="0" lvl="0" indent="0" algn="just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l’esercizio della professione si basa su fondamenti etici e scientifici, sulla disciplina accademica, sulla pratica, sull’autonomia tecnico-professionale e sull’indipendenza di giudizio. </a:t>
          </a:r>
          <a:endParaRPr lang="en-US" sz="1600" kern="1200" dirty="0"/>
        </a:p>
      </dsp:txBody>
      <dsp:txXfrm>
        <a:off x="1895899" y="3242053"/>
        <a:ext cx="4370617" cy="193439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224A7F-CEFF-4D8D-BD6C-2D56F89CEB54}">
      <dsp:nvSpPr>
        <dsp:cNvPr id="0" name=""/>
        <dsp:cNvSpPr/>
      </dsp:nvSpPr>
      <dsp:spPr>
        <a:xfrm>
          <a:off x="0" y="3327889"/>
          <a:ext cx="6364224" cy="218345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/>
            <a:t>QUELLE NECESSARIE AL RISPETTO DEL MANDATO ISTITUZIONALE, AL LAVORO DI PROGRAMMAZIONE E PROGETTAZIONE SOCIALE; ALLA COPROGETTAZIONE E ALLA CONCERTAZIONE; ALLA CAPACITÀ DI SAPER MANIPOLARE ATTI AMMINISTRATIVI</a:t>
          </a:r>
          <a:endParaRPr lang="en-US" sz="2200" kern="1200" dirty="0"/>
        </a:p>
      </dsp:txBody>
      <dsp:txXfrm>
        <a:off x="0" y="3327889"/>
        <a:ext cx="6364224" cy="2183455"/>
      </dsp:txXfrm>
    </dsp:sp>
    <dsp:sp modelId="{877BA048-D357-41A4-90C6-59809A7AB4C7}">
      <dsp:nvSpPr>
        <dsp:cNvPr id="0" name=""/>
        <dsp:cNvSpPr/>
      </dsp:nvSpPr>
      <dsp:spPr>
        <a:xfrm rot="10800000">
          <a:off x="0" y="2486"/>
          <a:ext cx="6364224" cy="3358155"/>
        </a:xfrm>
        <a:prstGeom prst="upArrowCallout">
          <a:avLst/>
        </a:prstGeom>
        <a:solidFill>
          <a:schemeClr val="accent2">
            <a:hueOff val="-2449550"/>
            <a:satOff val="-11314"/>
            <a:lumOff val="-23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/>
            <a:t>COMPETENZE INTEGRATE</a:t>
          </a:r>
          <a:endParaRPr lang="en-US" sz="2200" kern="1200" dirty="0"/>
        </a:p>
      </dsp:txBody>
      <dsp:txXfrm rot="10800000">
        <a:off x="0" y="2486"/>
        <a:ext cx="6364224" cy="21820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038BC9-D327-428D-B414-6F5C37AA548B}">
      <dsp:nvSpPr>
        <dsp:cNvPr id="0" name=""/>
        <dsp:cNvSpPr/>
      </dsp:nvSpPr>
      <dsp:spPr>
        <a:xfrm>
          <a:off x="0" y="2705"/>
          <a:ext cx="68122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5C9F85-5730-497C-8F3F-08C6708CA3C4}">
      <dsp:nvSpPr>
        <dsp:cNvPr id="0" name=""/>
        <dsp:cNvSpPr/>
      </dsp:nvSpPr>
      <dsp:spPr>
        <a:xfrm>
          <a:off x="0" y="2705"/>
          <a:ext cx="6812280" cy="922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CON LA DGR 136/2014 LA REGIONE LAZIO HA CERCATO DI METTERE ORDINE AL PIANO SOCIALE DI ZONA, ANCHE AL FINE DI MONITORARE LA SPESA DEI TERRITORI</a:t>
          </a:r>
          <a:endParaRPr lang="en-US" sz="1600" b="1" kern="1200" dirty="0"/>
        </a:p>
      </dsp:txBody>
      <dsp:txXfrm>
        <a:off x="0" y="2705"/>
        <a:ext cx="6812280" cy="922642"/>
      </dsp:txXfrm>
    </dsp:sp>
    <dsp:sp modelId="{BB789F8E-F3E9-4D66-9769-A11766A63365}">
      <dsp:nvSpPr>
        <dsp:cNvPr id="0" name=""/>
        <dsp:cNvSpPr/>
      </dsp:nvSpPr>
      <dsp:spPr>
        <a:xfrm>
          <a:off x="0" y="925347"/>
          <a:ext cx="681228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DE05E5-FF3B-49CB-84DC-08B355A161CD}">
      <dsp:nvSpPr>
        <dsp:cNvPr id="0" name=""/>
        <dsp:cNvSpPr/>
      </dsp:nvSpPr>
      <dsp:spPr>
        <a:xfrm>
          <a:off x="0" y="925347"/>
          <a:ext cx="6812280" cy="922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La trasformazione dei progetti annuali contenuti nei Piani di Zona in servizi sociali essenziali (art. 22 della legge 328/00) distrettuali permanenti; </a:t>
          </a:r>
          <a:endParaRPr lang="en-US" sz="1600" kern="1200" dirty="0"/>
        </a:p>
      </dsp:txBody>
      <dsp:txXfrm>
        <a:off x="0" y="925347"/>
        <a:ext cx="6812280" cy="922642"/>
      </dsp:txXfrm>
    </dsp:sp>
    <dsp:sp modelId="{DCF257CD-3089-451E-A61E-51256DAF20D5}">
      <dsp:nvSpPr>
        <dsp:cNvPr id="0" name=""/>
        <dsp:cNvSpPr/>
      </dsp:nvSpPr>
      <dsp:spPr>
        <a:xfrm>
          <a:off x="0" y="1847989"/>
          <a:ext cx="681228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6C8513-9C4D-40D4-92D3-7F378661E813}">
      <dsp:nvSpPr>
        <dsp:cNvPr id="0" name=""/>
        <dsp:cNvSpPr/>
      </dsp:nvSpPr>
      <dsp:spPr>
        <a:xfrm>
          <a:off x="0" y="1847989"/>
          <a:ext cx="6812280" cy="922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Il recepimento degli indirizzi di Giunta contenuti nella relazione alla proposta di legge di cui alla D.G.R. n. 321/2013 “Sistema integrato degli interventi e dei servizi sociali della Regione Lazio”, compatibili con la normativa regionale vigente; </a:t>
          </a:r>
        </a:p>
      </dsp:txBody>
      <dsp:txXfrm>
        <a:off x="0" y="1847989"/>
        <a:ext cx="6812280" cy="922642"/>
      </dsp:txXfrm>
    </dsp:sp>
    <dsp:sp modelId="{C240F9AF-BA25-483F-B57F-D0A9896B8BC0}">
      <dsp:nvSpPr>
        <dsp:cNvPr id="0" name=""/>
        <dsp:cNvSpPr/>
      </dsp:nvSpPr>
      <dsp:spPr>
        <a:xfrm>
          <a:off x="0" y="2770632"/>
          <a:ext cx="681228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856F53-02DB-4FA7-AA2A-6BB2B5BBA7F0}">
      <dsp:nvSpPr>
        <dsp:cNvPr id="0" name=""/>
        <dsp:cNvSpPr/>
      </dsp:nvSpPr>
      <dsp:spPr>
        <a:xfrm>
          <a:off x="0" y="2770632"/>
          <a:ext cx="6812280" cy="922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Il rafforzamento del soggetto istituzionale distretto </a:t>
          </a:r>
        </a:p>
      </dsp:txBody>
      <dsp:txXfrm>
        <a:off x="0" y="2770632"/>
        <a:ext cx="6812280" cy="922642"/>
      </dsp:txXfrm>
    </dsp:sp>
    <dsp:sp modelId="{57AE3D42-435C-4366-B147-5E47108F0E79}">
      <dsp:nvSpPr>
        <dsp:cNvPr id="0" name=""/>
        <dsp:cNvSpPr/>
      </dsp:nvSpPr>
      <dsp:spPr>
        <a:xfrm>
          <a:off x="0" y="3693274"/>
          <a:ext cx="681228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8A5E5F-F4AD-41F4-B9B2-FDC3D2E536E2}">
      <dsp:nvSpPr>
        <dsp:cNvPr id="0" name=""/>
        <dsp:cNvSpPr/>
      </dsp:nvSpPr>
      <dsp:spPr>
        <a:xfrm>
          <a:off x="0" y="3693274"/>
          <a:ext cx="6812280" cy="922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/>
            <a:t>L’attivazione di azioni volte a evitare la duplicazione degli interventi distrettuali contenuti nei Piani di Zona e negli altri interventi regionali e comunali; </a:t>
          </a:r>
          <a:endParaRPr lang="it-IT" sz="1600" kern="1200" dirty="0"/>
        </a:p>
      </dsp:txBody>
      <dsp:txXfrm>
        <a:off x="0" y="3693274"/>
        <a:ext cx="6812280" cy="922642"/>
      </dsp:txXfrm>
    </dsp:sp>
    <dsp:sp modelId="{E25DBF77-93E9-46F4-9FFD-11EE87285D24}">
      <dsp:nvSpPr>
        <dsp:cNvPr id="0" name=""/>
        <dsp:cNvSpPr/>
      </dsp:nvSpPr>
      <dsp:spPr>
        <a:xfrm>
          <a:off x="0" y="4615916"/>
          <a:ext cx="68122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A33B32-7493-4C97-A6FF-38C7C95BD3CF}">
      <dsp:nvSpPr>
        <dsp:cNvPr id="0" name=""/>
        <dsp:cNvSpPr/>
      </dsp:nvSpPr>
      <dsp:spPr>
        <a:xfrm>
          <a:off x="0" y="4615916"/>
          <a:ext cx="6812280" cy="922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/>
            <a:t>L’individuazione e la distinzione degli interventi distrettuali socio-assistenziali e di quelli socio-sanitari tramite il raccordo e la coerenza della programmazione distrettuale con quella della ASL di riferimento; </a:t>
          </a:r>
          <a:endParaRPr lang="it-IT" sz="1600" kern="1200" dirty="0"/>
        </a:p>
      </dsp:txBody>
      <dsp:txXfrm>
        <a:off x="0" y="4615916"/>
        <a:ext cx="6812280" cy="9226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CEDDA4-DF49-420E-A6C9-F2ACBD626ECA}">
      <dsp:nvSpPr>
        <dsp:cNvPr id="0" name=""/>
        <dsp:cNvSpPr/>
      </dsp:nvSpPr>
      <dsp:spPr>
        <a:xfrm>
          <a:off x="0" y="600303"/>
          <a:ext cx="10168127" cy="110825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81CD85-D4B0-4C3C-AC66-3B065B6D8EFB}">
      <dsp:nvSpPr>
        <dsp:cNvPr id="0" name=""/>
        <dsp:cNvSpPr/>
      </dsp:nvSpPr>
      <dsp:spPr>
        <a:xfrm>
          <a:off x="335246" y="849660"/>
          <a:ext cx="609539" cy="60953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DB3423-25C7-47F2-9220-FEF7170D41A9}">
      <dsp:nvSpPr>
        <dsp:cNvPr id="0" name=""/>
        <dsp:cNvSpPr/>
      </dsp:nvSpPr>
      <dsp:spPr>
        <a:xfrm>
          <a:off x="1280031" y="600303"/>
          <a:ext cx="8888096" cy="1108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90" tIns="117290" rIns="117290" bIns="11729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IL DISTRETTO RM 6.2 È COSTITUITO DA 6 COMUNI PER UN TOTALE DI 104.352 ABITANTI.</a:t>
          </a:r>
          <a:endParaRPr lang="en-US" sz="2500" kern="1200" dirty="0"/>
        </a:p>
      </dsp:txBody>
      <dsp:txXfrm>
        <a:off x="1280031" y="600303"/>
        <a:ext cx="8888096" cy="1108252"/>
      </dsp:txXfrm>
    </dsp:sp>
    <dsp:sp modelId="{225D23AD-05F8-44B2-8D12-E45C25B84DBC}">
      <dsp:nvSpPr>
        <dsp:cNvPr id="0" name=""/>
        <dsp:cNvSpPr/>
      </dsp:nvSpPr>
      <dsp:spPr>
        <a:xfrm>
          <a:off x="0" y="1985619"/>
          <a:ext cx="10168127" cy="110825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3F4C9C-A890-453C-AB7E-C369C64A601F}">
      <dsp:nvSpPr>
        <dsp:cNvPr id="0" name=""/>
        <dsp:cNvSpPr/>
      </dsp:nvSpPr>
      <dsp:spPr>
        <a:xfrm>
          <a:off x="335246" y="2234976"/>
          <a:ext cx="609539" cy="60953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563702-C4E8-41B9-B6E5-B989FB0173A7}">
      <dsp:nvSpPr>
        <dsp:cNvPr id="0" name=""/>
        <dsp:cNvSpPr/>
      </dsp:nvSpPr>
      <dsp:spPr>
        <a:xfrm>
          <a:off x="1280031" y="1985619"/>
          <a:ext cx="8888096" cy="1108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90" tIns="117290" rIns="117290" bIns="11729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IN TUTTO, NEI COMUNI LAVORANO 11 ASSISTENTI SOCIALI, PER UN RAPPORTO DI CIRCA 1:9136</a:t>
          </a:r>
          <a:endParaRPr lang="en-US" sz="2500" kern="1200" dirty="0"/>
        </a:p>
      </dsp:txBody>
      <dsp:txXfrm>
        <a:off x="1280031" y="1985619"/>
        <a:ext cx="8888096" cy="11082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EC1CC3-37C9-477A-9D10-2100739F1DEA}">
      <dsp:nvSpPr>
        <dsp:cNvPr id="0" name=""/>
        <dsp:cNvSpPr/>
      </dsp:nvSpPr>
      <dsp:spPr>
        <a:xfrm>
          <a:off x="0" y="449"/>
          <a:ext cx="3868340" cy="105248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FDC33C-CD5C-426F-BDB6-DF2318BE96A8}">
      <dsp:nvSpPr>
        <dsp:cNvPr id="0" name=""/>
        <dsp:cNvSpPr/>
      </dsp:nvSpPr>
      <dsp:spPr>
        <a:xfrm>
          <a:off x="318375" y="237258"/>
          <a:ext cx="578865" cy="57886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3D6E64-04CC-473F-9000-F2A5180C284E}">
      <dsp:nvSpPr>
        <dsp:cNvPr id="0" name=""/>
        <dsp:cNvSpPr/>
      </dsp:nvSpPr>
      <dsp:spPr>
        <a:xfrm>
          <a:off x="1215617" y="449"/>
          <a:ext cx="2652722" cy="1052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388" tIns="111388" rIns="111388" bIns="111388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/>
            <a:t>Diverse capacità di spesa tra i comuni italiani</a:t>
          </a:r>
          <a:endParaRPr lang="en-US" sz="1700" kern="1200"/>
        </a:p>
      </dsp:txBody>
      <dsp:txXfrm>
        <a:off x="1215617" y="449"/>
        <a:ext cx="2652722" cy="1052482"/>
      </dsp:txXfrm>
    </dsp:sp>
    <dsp:sp modelId="{FD5717AA-775C-4255-952D-E40BB845B353}">
      <dsp:nvSpPr>
        <dsp:cNvPr id="0" name=""/>
        <dsp:cNvSpPr/>
      </dsp:nvSpPr>
      <dsp:spPr>
        <a:xfrm>
          <a:off x="0" y="1316052"/>
          <a:ext cx="3868340" cy="105248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A07562-E7BB-4927-AC01-728CBEE53171}">
      <dsp:nvSpPr>
        <dsp:cNvPr id="0" name=""/>
        <dsp:cNvSpPr/>
      </dsp:nvSpPr>
      <dsp:spPr>
        <a:xfrm>
          <a:off x="318375" y="1552861"/>
          <a:ext cx="578865" cy="57886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D20B93-551B-4F7E-9EF1-E87FF8177CE4}">
      <dsp:nvSpPr>
        <dsp:cNvPr id="0" name=""/>
        <dsp:cNvSpPr/>
      </dsp:nvSpPr>
      <dsp:spPr>
        <a:xfrm>
          <a:off x="1215617" y="1316052"/>
          <a:ext cx="2652722" cy="1052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388" tIns="111388" rIns="111388" bIns="111388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/>
            <a:t>Diverse le vision degli Enti Locali</a:t>
          </a:r>
          <a:endParaRPr lang="en-US" sz="1700" kern="1200"/>
        </a:p>
      </dsp:txBody>
      <dsp:txXfrm>
        <a:off x="1215617" y="1316052"/>
        <a:ext cx="2652722" cy="1052482"/>
      </dsp:txXfrm>
    </dsp:sp>
    <dsp:sp modelId="{F77C824B-BB0D-4D58-8BDD-1D9C09CCADA0}">
      <dsp:nvSpPr>
        <dsp:cNvPr id="0" name=""/>
        <dsp:cNvSpPr/>
      </dsp:nvSpPr>
      <dsp:spPr>
        <a:xfrm>
          <a:off x="0" y="2631655"/>
          <a:ext cx="3868340" cy="105248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78B440-7FD1-47A6-BBD0-25F54A36D6F3}">
      <dsp:nvSpPr>
        <dsp:cNvPr id="0" name=""/>
        <dsp:cNvSpPr/>
      </dsp:nvSpPr>
      <dsp:spPr>
        <a:xfrm>
          <a:off x="318375" y="2868464"/>
          <a:ext cx="578865" cy="57886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3CC56E-7192-42F1-B306-150926C92968}">
      <dsp:nvSpPr>
        <dsp:cNvPr id="0" name=""/>
        <dsp:cNvSpPr/>
      </dsp:nvSpPr>
      <dsp:spPr>
        <a:xfrm>
          <a:off x="1215617" y="2631655"/>
          <a:ext cx="2652722" cy="1052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388" tIns="111388" rIns="111388" bIns="111388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/>
            <a:t>Diverse competenze a disposizione dei servizi sociali comunali</a:t>
          </a:r>
          <a:endParaRPr lang="en-US" sz="1700" kern="1200"/>
        </a:p>
      </dsp:txBody>
      <dsp:txXfrm>
        <a:off x="1215617" y="2631655"/>
        <a:ext cx="2652722" cy="10524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0EE7B8-2353-4D76-B667-972F121592DA}">
      <dsp:nvSpPr>
        <dsp:cNvPr id="0" name=""/>
        <dsp:cNvSpPr/>
      </dsp:nvSpPr>
      <dsp:spPr>
        <a:xfrm>
          <a:off x="0" y="56054"/>
          <a:ext cx="3887391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/>
            <a:t>Maggior facilità nella lettura dei bisogni</a:t>
          </a:r>
          <a:endParaRPr lang="en-US" sz="1700" kern="1200"/>
        </a:p>
      </dsp:txBody>
      <dsp:txXfrm>
        <a:off x="32967" y="89021"/>
        <a:ext cx="3821457" cy="609393"/>
      </dsp:txXfrm>
    </dsp:sp>
    <dsp:sp modelId="{EA35D18D-9802-4EA9-8C24-C3BF53324768}">
      <dsp:nvSpPr>
        <dsp:cNvPr id="0" name=""/>
        <dsp:cNvSpPr/>
      </dsp:nvSpPr>
      <dsp:spPr>
        <a:xfrm>
          <a:off x="0" y="780342"/>
          <a:ext cx="3887391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/>
            <a:t>Una programmazione più vicina ai bisogni della comunità</a:t>
          </a:r>
          <a:endParaRPr lang="en-US" sz="1700" kern="1200"/>
        </a:p>
      </dsp:txBody>
      <dsp:txXfrm>
        <a:off x="32967" y="813309"/>
        <a:ext cx="3821457" cy="609393"/>
      </dsp:txXfrm>
    </dsp:sp>
    <dsp:sp modelId="{BEDDD422-3A4E-4FE1-B3EB-8C36949C666A}">
      <dsp:nvSpPr>
        <dsp:cNvPr id="0" name=""/>
        <dsp:cNvSpPr/>
      </dsp:nvSpPr>
      <dsp:spPr>
        <a:xfrm>
          <a:off x="0" y="1504630"/>
          <a:ext cx="3887391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/>
            <a:t>Una maggior vicinanza tra gli stakeholder</a:t>
          </a:r>
          <a:endParaRPr lang="en-US" sz="1700" kern="1200"/>
        </a:p>
      </dsp:txBody>
      <dsp:txXfrm>
        <a:off x="32967" y="1537597"/>
        <a:ext cx="3821457" cy="609393"/>
      </dsp:txXfrm>
    </dsp:sp>
    <dsp:sp modelId="{D612C6A6-D141-4D4D-90B4-0E4DF029FDCC}">
      <dsp:nvSpPr>
        <dsp:cNvPr id="0" name=""/>
        <dsp:cNvSpPr/>
      </dsp:nvSpPr>
      <dsp:spPr>
        <a:xfrm>
          <a:off x="0" y="2228917"/>
          <a:ext cx="3887391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/>
            <a:t>Miglior governance dei processi</a:t>
          </a:r>
          <a:endParaRPr lang="en-US" sz="1700" kern="1200"/>
        </a:p>
      </dsp:txBody>
      <dsp:txXfrm>
        <a:off x="32967" y="2261884"/>
        <a:ext cx="3821457" cy="609393"/>
      </dsp:txXfrm>
    </dsp:sp>
    <dsp:sp modelId="{16F16F28-924B-48EB-9AA8-79C1EF92B857}">
      <dsp:nvSpPr>
        <dsp:cNvPr id="0" name=""/>
        <dsp:cNvSpPr/>
      </dsp:nvSpPr>
      <dsp:spPr>
        <a:xfrm>
          <a:off x="0" y="2953205"/>
          <a:ext cx="3887391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/>
            <a:t>Rapporto privilegiato tra decisori e comunità</a:t>
          </a:r>
          <a:endParaRPr lang="en-US" sz="1700" kern="1200"/>
        </a:p>
      </dsp:txBody>
      <dsp:txXfrm>
        <a:off x="32967" y="2986172"/>
        <a:ext cx="3821457" cy="60939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95F082-3171-4B19-9FB9-FB79C6F3C39D}">
      <dsp:nvSpPr>
        <dsp:cNvPr id="0" name=""/>
        <dsp:cNvSpPr/>
      </dsp:nvSpPr>
      <dsp:spPr>
        <a:xfrm>
          <a:off x="4683771" y="1441279"/>
          <a:ext cx="1809001" cy="1105780"/>
        </a:xfrm>
        <a:prstGeom prst="ellipse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/>
            <a:t>SERVIZI</a:t>
          </a:r>
        </a:p>
      </dsp:txBody>
      <dsp:txXfrm>
        <a:off x="4948693" y="1603217"/>
        <a:ext cx="1279157" cy="781904"/>
      </dsp:txXfrm>
    </dsp:sp>
    <dsp:sp modelId="{FB3C7B4A-EE03-4C2B-92F3-CB36BA850FEE}">
      <dsp:nvSpPr>
        <dsp:cNvPr id="0" name=""/>
        <dsp:cNvSpPr/>
      </dsp:nvSpPr>
      <dsp:spPr>
        <a:xfrm rot="16200000">
          <a:off x="5422286" y="1266351"/>
          <a:ext cx="331971" cy="17885"/>
        </a:xfrm>
        <a:custGeom>
          <a:avLst/>
          <a:gdLst/>
          <a:ahLst/>
          <a:cxnLst/>
          <a:rect l="0" t="0" r="0" b="0"/>
          <a:pathLst>
            <a:path>
              <a:moveTo>
                <a:pt x="0" y="8942"/>
              </a:moveTo>
              <a:lnTo>
                <a:pt x="331971" y="89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5579972" y="1266994"/>
        <a:ext cx="16598" cy="16598"/>
      </dsp:txXfrm>
    </dsp:sp>
    <dsp:sp modelId="{2E623E5A-D4D5-4A0A-992E-E0768F067CBD}">
      <dsp:nvSpPr>
        <dsp:cNvPr id="0" name=""/>
        <dsp:cNvSpPr/>
      </dsp:nvSpPr>
      <dsp:spPr>
        <a:xfrm>
          <a:off x="4396362" y="3528"/>
          <a:ext cx="2383819" cy="1105780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COMUNALI</a:t>
          </a:r>
        </a:p>
      </dsp:txBody>
      <dsp:txXfrm>
        <a:off x="4745464" y="165466"/>
        <a:ext cx="1685615" cy="781904"/>
      </dsp:txXfrm>
    </dsp:sp>
    <dsp:sp modelId="{4340EE4E-48B2-46A8-B5AD-71ED82090AB6}">
      <dsp:nvSpPr>
        <dsp:cNvPr id="0" name=""/>
        <dsp:cNvSpPr/>
      </dsp:nvSpPr>
      <dsp:spPr>
        <a:xfrm rot="21573648">
          <a:off x="6492693" y="1976183"/>
          <a:ext cx="550784" cy="17885"/>
        </a:xfrm>
        <a:custGeom>
          <a:avLst/>
          <a:gdLst/>
          <a:ahLst/>
          <a:cxnLst/>
          <a:rect l="0" t="0" r="0" b="0"/>
          <a:pathLst>
            <a:path>
              <a:moveTo>
                <a:pt x="0" y="8942"/>
              </a:moveTo>
              <a:lnTo>
                <a:pt x="550784" y="89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6754316" y="1971356"/>
        <a:ext cx="27539" cy="27539"/>
      </dsp:txXfrm>
    </dsp:sp>
    <dsp:sp modelId="{04D1976E-85D6-4BCF-8C5D-6B544626F25E}">
      <dsp:nvSpPr>
        <dsp:cNvPr id="0" name=""/>
        <dsp:cNvSpPr/>
      </dsp:nvSpPr>
      <dsp:spPr>
        <a:xfrm>
          <a:off x="7043348" y="1421833"/>
          <a:ext cx="2163437" cy="1105780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/>
            <a:t>NAZIONALI</a:t>
          </a:r>
          <a:endParaRPr lang="it-IT" sz="1400" b="1" kern="1200" dirty="0"/>
        </a:p>
      </dsp:txBody>
      <dsp:txXfrm>
        <a:off x="7360176" y="1583771"/>
        <a:ext cx="1529781" cy="781904"/>
      </dsp:txXfrm>
    </dsp:sp>
    <dsp:sp modelId="{2137C886-2DEE-425D-996C-EC4C972F9EAF}">
      <dsp:nvSpPr>
        <dsp:cNvPr id="0" name=""/>
        <dsp:cNvSpPr/>
      </dsp:nvSpPr>
      <dsp:spPr>
        <a:xfrm rot="5400000">
          <a:off x="5422286" y="2704102"/>
          <a:ext cx="331971" cy="17885"/>
        </a:xfrm>
        <a:custGeom>
          <a:avLst/>
          <a:gdLst/>
          <a:ahLst/>
          <a:cxnLst/>
          <a:rect l="0" t="0" r="0" b="0"/>
          <a:pathLst>
            <a:path>
              <a:moveTo>
                <a:pt x="0" y="8942"/>
              </a:moveTo>
              <a:lnTo>
                <a:pt x="331971" y="89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5579972" y="2704746"/>
        <a:ext cx="16598" cy="16598"/>
      </dsp:txXfrm>
    </dsp:sp>
    <dsp:sp modelId="{0A2C2039-DDF2-4C6A-8313-9755A6C86883}">
      <dsp:nvSpPr>
        <dsp:cNvPr id="0" name=""/>
        <dsp:cNvSpPr/>
      </dsp:nvSpPr>
      <dsp:spPr>
        <a:xfrm>
          <a:off x="4391945" y="2879031"/>
          <a:ext cx="2392654" cy="1105780"/>
        </a:xfrm>
        <a:prstGeom prst="ellipse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/>
            <a:t>REGIONALI</a:t>
          </a:r>
          <a:endParaRPr lang="it-IT" sz="2200" b="1" kern="1200" dirty="0"/>
        </a:p>
      </dsp:txBody>
      <dsp:txXfrm>
        <a:off x="4742341" y="3040969"/>
        <a:ext cx="1691862" cy="781904"/>
      </dsp:txXfrm>
    </dsp:sp>
    <dsp:sp modelId="{865B123F-E462-4198-B0D3-E5D313794B2D}">
      <dsp:nvSpPr>
        <dsp:cNvPr id="0" name=""/>
        <dsp:cNvSpPr/>
      </dsp:nvSpPr>
      <dsp:spPr>
        <a:xfrm rot="10812474">
          <a:off x="4035174" y="1980768"/>
          <a:ext cx="648614" cy="17885"/>
        </a:xfrm>
        <a:custGeom>
          <a:avLst/>
          <a:gdLst/>
          <a:ahLst/>
          <a:cxnLst/>
          <a:rect l="0" t="0" r="0" b="0"/>
          <a:pathLst>
            <a:path>
              <a:moveTo>
                <a:pt x="0" y="8942"/>
              </a:moveTo>
              <a:lnTo>
                <a:pt x="648614" y="89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4343266" y="1973495"/>
        <a:ext cx="32430" cy="32430"/>
      </dsp:txXfrm>
    </dsp:sp>
    <dsp:sp modelId="{238224DB-0BE4-41B4-8A9E-99A7D83B2524}">
      <dsp:nvSpPr>
        <dsp:cNvPr id="0" name=""/>
        <dsp:cNvSpPr/>
      </dsp:nvSpPr>
      <dsp:spPr>
        <a:xfrm>
          <a:off x="1775567" y="1431544"/>
          <a:ext cx="2259640" cy="1105780"/>
        </a:xfrm>
        <a:prstGeom prst="ellipse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EUROPEE</a:t>
          </a:r>
        </a:p>
      </dsp:txBody>
      <dsp:txXfrm>
        <a:off x="2106484" y="1593482"/>
        <a:ext cx="1597806" cy="78190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FCF598-73E1-4C72-8B2C-3A2D791180B7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7596EE-68A1-4182-8D80-285F2AF1204B}">
      <dsp:nvSpPr>
        <dsp:cNvPr id="0" name=""/>
        <dsp:cNvSpPr/>
      </dsp:nvSpPr>
      <dsp:spPr>
        <a:xfrm>
          <a:off x="0" y="0"/>
          <a:ext cx="2103120" cy="4351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QUALI SONO GLI ELEMENTI NECESSARI PER LA PROGETTAZIONE?</a:t>
          </a:r>
          <a:endParaRPr lang="en-US" sz="2000" kern="1200"/>
        </a:p>
      </dsp:txBody>
      <dsp:txXfrm>
        <a:off x="0" y="0"/>
        <a:ext cx="2103120" cy="4351338"/>
      </dsp:txXfrm>
    </dsp:sp>
    <dsp:sp modelId="{9B35C411-412E-4A47-BC17-43334DB06440}">
      <dsp:nvSpPr>
        <dsp:cNvPr id="0" name=""/>
        <dsp:cNvSpPr/>
      </dsp:nvSpPr>
      <dsp:spPr>
        <a:xfrm>
          <a:off x="2260854" y="51151"/>
          <a:ext cx="8254746" cy="1023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/>
            <a:t>ANALISI DEL FABBISOGNO</a:t>
          </a:r>
          <a:endParaRPr lang="en-US" sz="3200" kern="1200"/>
        </a:p>
      </dsp:txBody>
      <dsp:txXfrm>
        <a:off x="2260854" y="51151"/>
        <a:ext cx="8254746" cy="1023031"/>
      </dsp:txXfrm>
    </dsp:sp>
    <dsp:sp modelId="{6BEC51F2-AA64-4287-8B7D-891BF7DBD9CD}">
      <dsp:nvSpPr>
        <dsp:cNvPr id="0" name=""/>
        <dsp:cNvSpPr/>
      </dsp:nvSpPr>
      <dsp:spPr>
        <a:xfrm>
          <a:off x="2103120" y="1074183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B97D72-04E8-49C1-9DC6-5542282B44E9}">
      <dsp:nvSpPr>
        <dsp:cNvPr id="0" name=""/>
        <dsp:cNvSpPr/>
      </dsp:nvSpPr>
      <dsp:spPr>
        <a:xfrm>
          <a:off x="2260854" y="2170351"/>
          <a:ext cx="8254746" cy="1023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 dirty="0"/>
            <a:t>COMPETENZE – POTENZIALITÀ DEL TERRITORIO</a:t>
          </a:r>
          <a:endParaRPr lang="en-US" sz="3200" kern="1200" dirty="0"/>
        </a:p>
      </dsp:txBody>
      <dsp:txXfrm>
        <a:off x="2260854" y="2170351"/>
        <a:ext cx="8254746" cy="1023031"/>
      </dsp:txXfrm>
    </dsp:sp>
    <dsp:sp modelId="{A96A84FC-EF63-4DF3-A048-FF02AAEC7802}">
      <dsp:nvSpPr>
        <dsp:cNvPr id="0" name=""/>
        <dsp:cNvSpPr/>
      </dsp:nvSpPr>
      <dsp:spPr>
        <a:xfrm>
          <a:off x="2103120" y="2148366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39A1DD-F5DB-4278-849F-266732DB1732}">
      <dsp:nvSpPr>
        <dsp:cNvPr id="0" name=""/>
        <dsp:cNvSpPr/>
      </dsp:nvSpPr>
      <dsp:spPr>
        <a:xfrm>
          <a:off x="2260854" y="1112363"/>
          <a:ext cx="8254746" cy="1023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 dirty="0"/>
            <a:t>TARGET RAGGIUNGIBILE</a:t>
          </a:r>
          <a:endParaRPr lang="en-US" sz="3200" kern="1200" dirty="0"/>
        </a:p>
      </dsp:txBody>
      <dsp:txXfrm>
        <a:off x="2260854" y="1112363"/>
        <a:ext cx="8254746" cy="1023031"/>
      </dsp:txXfrm>
    </dsp:sp>
    <dsp:sp modelId="{BC3AD0D6-47E8-451A-99D4-080936790C6A}">
      <dsp:nvSpPr>
        <dsp:cNvPr id="0" name=""/>
        <dsp:cNvSpPr/>
      </dsp:nvSpPr>
      <dsp:spPr>
        <a:xfrm>
          <a:off x="2103120" y="3222550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404C75-143E-40A3-B269-5EEA5A283F2B}">
      <dsp:nvSpPr>
        <dsp:cNvPr id="0" name=""/>
        <dsp:cNvSpPr/>
      </dsp:nvSpPr>
      <dsp:spPr>
        <a:xfrm>
          <a:off x="2260854" y="3273701"/>
          <a:ext cx="8254746" cy="1023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/>
            <a:t>RISORSE ECONOMICHE A DISPOSIZIONE</a:t>
          </a:r>
          <a:endParaRPr lang="en-US" sz="3200" kern="1200"/>
        </a:p>
      </dsp:txBody>
      <dsp:txXfrm>
        <a:off x="2260854" y="3273701"/>
        <a:ext cx="8254746" cy="1023031"/>
      </dsp:txXfrm>
    </dsp:sp>
    <dsp:sp modelId="{F2B697F3-CB32-47B8-AFBA-1FC04E7CC6C4}">
      <dsp:nvSpPr>
        <dsp:cNvPr id="0" name=""/>
        <dsp:cNvSpPr/>
      </dsp:nvSpPr>
      <dsp:spPr>
        <a:xfrm>
          <a:off x="2103120" y="4296733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98709C-EB43-4045-A87C-CCC03FB1581F}">
      <dsp:nvSpPr>
        <dsp:cNvPr id="0" name=""/>
        <dsp:cNvSpPr/>
      </dsp:nvSpPr>
      <dsp:spPr>
        <a:xfrm rot="5400000">
          <a:off x="-269737" y="273079"/>
          <a:ext cx="1798248" cy="1258773"/>
        </a:xfrm>
        <a:prstGeom prst="chevron">
          <a:avLst/>
        </a:prstGeom>
        <a:solidFill>
          <a:schemeClr val="bg1">
            <a:lumMod val="75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500" kern="1200" dirty="0"/>
            <a:t>1</a:t>
          </a:r>
        </a:p>
      </dsp:txBody>
      <dsp:txXfrm rot="-5400000">
        <a:off x="1" y="632729"/>
        <a:ext cx="1258773" cy="539475"/>
      </dsp:txXfrm>
    </dsp:sp>
    <dsp:sp modelId="{84B613DD-8838-4B0B-9686-48D0162AFA57}">
      <dsp:nvSpPr>
        <dsp:cNvPr id="0" name=""/>
        <dsp:cNvSpPr/>
      </dsp:nvSpPr>
      <dsp:spPr>
        <a:xfrm rot="5400000">
          <a:off x="4108956" y="-2846840"/>
          <a:ext cx="1168861" cy="68692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488" tIns="31115" rIns="31115" bIns="31115" numCol="1" spcCol="1270" anchor="ctr" anchorCtr="0">
          <a:noAutofit/>
        </a:bodyPr>
        <a:lstStyle/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it-IT" sz="4900" kern="1200" dirty="0"/>
            <a:t>IDEAZIONE</a:t>
          </a:r>
        </a:p>
      </dsp:txBody>
      <dsp:txXfrm rot="-5400000">
        <a:off x="1258774" y="60401"/>
        <a:ext cx="6812167" cy="1054743"/>
      </dsp:txXfrm>
    </dsp:sp>
    <dsp:sp modelId="{7654E7D0-D7E4-46B5-9960-AB3E6D77FC98}">
      <dsp:nvSpPr>
        <dsp:cNvPr id="0" name=""/>
        <dsp:cNvSpPr/>
      </dsp:nvSpPr>
      <dsp:spPr>
        <a:xfrm rot="5400000">
          <a:off x="-269737" y="1879341"/>
          <a:ext cx="1798248" cy="1258773"/>
        </a:xfrm>
        <a:prstGeom prst="chevron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500" kern="1200" dirty="0"/>
            <a:t>2</a:t>
          </a:r>
        </a:p>
      </dsp:txBody>
      <dsp:txXfrm rot="-5400000">
        <a:off x="1" y="2238991"/>
        <a:ext cx="1258773" cy="539475"/>
      </dsp:txXfrm>
    </dsp:sp>
    <dsp:sp modelId="{5325AEE3-FEF9-42D7-ABFF-B9033591FF7A}">
      <dsp:nvSpPr>
        <dsp:cNvPr id="0" name=""/>
        <dsp:cNvSpPr/>
      </dsp:nvSpPr>
      <dsp:spPr>
        <a:xfrm rot="5400000">
          <a:off x="4108956" y="-1240578"/>
          <a:ext cx="1168861" cy="68692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488" tIns="31115" rIns="31115" bIns="31115" numCol="1" spcCol="1270" anchor="ctr" anchorCtr="0">
          <a:noAutofit/>
        </a:bodyPr>
        <a:lstStyle/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it-IT" sz="4900" kern="1200" dirty="0"/>
            <a:t>ATTIVAZIONE</a:t>
          </a:r>
        </a:p>
      </dsp:txBody>
      <dsp:txXfrm rot="-5400000">
        <a:off x="1258774" y="1666663"/>
        <a:ext cx="6812167" cy="1054743"/>
      </dsp:txXfrm>
    </dsp:sp>
    <dsp:sp modelId="{D03B1860-3E02-49AA-A94D-CBC955C77854}">
      <dsp:nvSpPr>
        <dsp:cNvPr id="0" name=""/>
        <dsp:cNvSpPr/>
      </dsp:nvSpPr>
      <dsp:spPr>
        <a:xfrm rot="5400000">
          <a:off x="-269737" y="3485602"/>
          <a:ext cx="1798248" cy="1258773"/>
        </a:xfrm>
        <a:prstGeom prst="chevron">
          <a:avLst/>
        </a:prstGeom>
        <a:solidFill>
          <a:schemeClr val="bg1">
            <a:lumMod val="75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500" kern="1200" dirty="0"/>
            <a:t>3</a:t>
          </a:r>
        </a:p>
      </dsp:txBody>
      <dsp:txXfrm rot="-5400000">
        <a:off x="1" y="3845252"/>
        <a:ext cx="1258773" cy="539475"/>
      </dsp:txXfrm>
    </dsp:sp>
    <dsp:sp modelId="{50F504B7-851E-41D6-AACB-A6AC1EEF0804}">
      <dsp:nvSpPr>
        <dsp:cNvPr id="0" name=""/>
        <dsp:cNvSpPr/>
      </dsp:nvSpPr>
      <dsp:spPr>
        <a:xfrm rot="5400000">
          <a:off x="4108956" y="365682"/>
          <a:ext cx="1168861" cy="68692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488" tIns="31115" rIns="31115" bIns="31115" numCol="1" spcCol="1270" anchor="ctr" anchorCtr="0">
          <a:noAutofit/>
        </a:bodyPr>
        <a:lstStyle/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it-IT" sz="4900" kern="1200" dirty="0"/>
            <a:t>PROGETTAZIONE</a:t>
          </a:r>
        </a:p>
      </dsp:txBody>
      <dsp:txXfrm rot="-5400000">
        <a:off x="1258774" y="3272924"/>
        <a:ext cx="6812167" cy="105474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98709C-EB43-4045-A87C-CCC03FB1581F}">
      <dsp:nvSpPr>
        <dsp:cNvPr id="0" name=""/>
        <dsp:cNvSpPr/>
      </dsp:nvSpPr>
      <dsp:spPr>
        <a:xfrm rot="5400000">
          <a:off x="-269737" y="273079"/>
          <a:ext cx="1798248" cy="1258773"/>
        </a:xfrm>
        <a:prstGeom prst="chevron">
          <a:avLst/>
        </a:prstGeom>
        <a:solidFill>
          <a:srgbClr val="92D05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>
              <a:solidFill>
                <a:srgbClr val="FFFFFF"/>
              </a:solidFill>
              <a:latin typeface="Grandview"/>
              <a:ea typeface="+mn-ea"/>
              <a:cs typeface="+mn-cs"/>
            </a:rPr>
            <a:t>     4</a:t>
          </a:r>
          <a:r>
            <a:rPr lang="it-IT" sz="2700" kern="1200" dirty="0"/>
            <a:t>	</a:t>
          </a:r>
        </a:p>
      </dsp:txBody>
      <dsp:txXfrm rot="-5400000">
        <a:off x="1" y="632729"/>
        <a:ext cx="1258773" cy="539475"/>
      </dsp:txXfrm>
    </dsp:sp>
    <dsp:sp modelId="{84B613DD-8838-4B0B-9686-48D0162AFA57}">
      <dsp:nvSpPr>
        <dsp:cNvPr id="0" name=""/>
        <dsp:cNvSpPr/>
      </dsp:nvSpPr>
      <dsp:spPr>
        <a:xfrm rot="5400000">
          <a:off x="4108956" y="-2846840"/>
          <a:ext cx="1168861" cy="68692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488" tIns="31115" rIns="31115" bIns="31115" numCol="1" spcCol="1270" anchor="ctr" anchorCtr="0">
          <a:noAutofit/>
        </a:bodyPr>
        <a:lstStyle/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it-IT" sz="4900" kern="1200" dirty="0"/>
            <a:t>REALIZZAZIONE</a:t>
          </a:r>
        </a:p>
      </dsp:txBody>
      <dsp:txXfrm rot="-5400000">
        <a:off x="1258774" y="60401"/>
        <a:ext cx="6812167" cy="1054743"/>
      </dsp:txXfrm>
    </dsp:sp>
    <dsp:sp modelId="{7654E7D0-D7E4-46B5-9960-AB3E6D77FC98}">
      <dsp:nvSpPr>
        <dsp:cNvPr id="0" name=""/>
        <dsp:cNvSpPr/>
      </dsp:nvSpPr>
      <dsp:spPr>
        <a:xfrm rot="5400000">
          <a:off x="-269737" y="1879341"/>
          <a:ext cx="1798248" cy="1258773"/>
        </a:xfrm>
        <a:prstGeom prst="chevron">
          <a:avLst/>
        </a:prstGeom>
        <a:solidFill>
          <a:srgbClr val="92D05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500" kern="1200" dirty="0"/>
            <a:t>5</a:t>
          </a:r>
        </a:p>
      </dsp:txBody>
      <dsp:txXfrm rot="-5400000">
        <a:off x="1" y="2238991"/>
        <a:ext cx="1258773" cy="539475"/>
      </dsp:txXfrm>
    </dsp:sp>
    <dsp:sp modelId="{5325AEE3-FEF9-42D7-ABFF-B9033591FF7A}">
      <dsp:nvSpPr>
        <dsp:cNvPr id="0" name=""/>
        <dsp:cNvSpPr/>
      </dsp:nvSpPr>
      <dsp:spPr>
        <a:xfrm rot="5400000">
          <a:off x="4108956" y="-1240578"/>
          <a:ext cx="1168861" cy="68692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488" tIns="31115" rIns="31115" bIns="31115" numCol="1" spcCol="1270" anchor="ctr" anchorCtr="0">
          <a:noAutofit/>
        </a:bodyPr>
        <a:lstStyle/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it-IT" sz="4900" kern="1200" dirty="0"/>
            <a:t>MONITORAGGIO</a:t>
          </a:r>
        </a:p>
      </dsp:txBody>
      <dsp:txXfrm rot="-5400000">
        <a:off x="1258774" y="1666663"/>
        <a:ext cx="6812167" cy="1054743"/>
      </dsp:txXfrm>
    </dsp:sp>
    <dsp:sp modelId="{D03B1860-3E02-49AA-A94D-CBC955C77854}">
      <dsp:nvSpPr>
        <dsp:cNvPr id="0" name=""/>
        <dsp:cNvSpPr/>
      </dsp:nvSpPr>
      <dsp:spPr>
        <a:xfrm rot="5400000">
          <a:off x="-269737" y="3485602"/>
          <a:ext cx="1798248" cy="1258773"/>
        </a:xfrm>
        <a:prstGeom prst="chevron">
          <a:avLst/>
        </a:prstGeom>
        <a:solidFill>
          <a:srgbClr val="92D05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500" kern="1200" dirty="0"/>
            <a:t>6</a:t>
          </a:r>
        </a:p>
      </dsp:txBody>
      <dsp:txXfrm rot="-5400000">
        <a:off x="1" y="3845252"/>
        <a:ext cx="1258773" cy="539475"/>
      </dsp:txXfrm>
    </dsp:sp>
    <dsp:sp modelId="{50F504B7-851E-41D6-AACB-A6AC1EEF0804}">
      <dsp:nvSpPr>
        <dsp:cNvPr id="0" name=""/>
        <dsp:cNvSpPr/>
      </dsp:nvSpPr>
      <dsp:spPr>
        <a:xfrm rot="5400000">
          <a:off x="4108956" y="365682"/>
          <a:ext cx="1168861" cy="68692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488" tIns="31115" rIns="31115" bIns="31115" numCol="1" spcCol="1270" anchor="ctr" anchorCtr="0">
          <a:noAutofit/>
        </a:bodyPr>
        <a:lstStyle/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it-IT" sz="4900" kern="1200" dirty="0"/>
            <a:t>VERIFICA</a:t>
          </a:r>
        </a:p>
      </dsp:txBody>
      <dsp:txXfrm rot="-5400000">
        <a:off x="1258774" y="3272924"/>
        <a:ext cx="6812167" cy="10547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0638D3-748F-4C2A-A189-A79523642C1F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E6D2B0-2F20-4C87-B74E-A774A5756F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3870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4331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882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412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D0C6B6D-9E9C-46ED-9ED8-FE8FE6AB2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97C7-6EC4-43FA-A12C-3FBEB698387F}" type="datetime1">
              <a:rPr lang="it-IT" smtClean="0"/>
              <a:t>15/02/2022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64C9486-9547-4DD6-B90D-E8015681D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"MASTER DI II LIVELLO PSICOLOGIA PENITENZIARIA ED OFFENDER MANAGEMENT" Dr. Mauro Gasperini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396DA7E-8835-4E2E-BCC2-78CBF8F92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955D-C731-47A6-92AF-B5069EFCDE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58721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1B6117-BEFF-41BC-A152-CAA0BF50F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4FEAA11-0EC4-4428-866A-981227DEE4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2DF9F9-526D-4EF0-B400-52B208BD5B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2BA29F6-3A5C-4A80-94DA-92B81B39BF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3F2D66A-0AA8-4A94-9A77-AA2DAF2CF7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378BB0F-787F-4961-9238-6033601F0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5598D-A1F3-4E1C-A419-A6B4F56841BA}" type="datetime1">
              <a:rPr lang="it-IT" smtClean="0"/>
              <a:t>15/02/2022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CC1CCEB-5B81-4F2F-B7C6-9F5D68109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"MASTER DI II LIVELLO PSICOLOGIA PENITENZIARIA ED OFFENDER MANAGEMENT" Dr. Mauro Gasperini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96F3B6A-F7F2-4B21-8132-D52ACBA39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955D-C731-47A6-92AF-B5069EFCDE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98655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E8F254-D41F-476B-976A-F8D61F07A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414555-2806-427D-B9C7-B5BF1D7F9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049A0E7-3D09-447B-AF53-95C3F8211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4898-098E-48DD-98FB-346B242410B7}" type="datetime1">
              <a:rPr lang="it-IT" smtClean="0"/>
              <a:t>15/02/2022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E24D5ED-BCDE-4DC2-958A-C36B6DE41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"MASTER DI II LIVELLO PSICOLOGIA PENITENZIARIA ED OFFENDER MANAGEMENT" Dr. Mauro Gasperini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4474A6-C644-4957-BC5B-6C87FF514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955D-C731-47A6-92AF-B5069EFCDE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7484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E42644-7A71-4472-99BC-00BCD5E28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1284D4-B414-4370-BCDC-52812794E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1E8F4D9-B17B-4A34-998E-FF45B6436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1F78-2644-4465-AE40-F48C0CC9AE71}" type="datetime1">
              <a:rPr lang="it-IT" smtClean="0"/>
              <a:t>15/02/2022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B56D9E-74A3-4394-B0C9-1C936A732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"MASTER DI II LIVELLO PSICOLOGIA PENITENZIARIA ED OFFENDER MANAGEMENT" Dr. Mauro Gasperini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57E2F7-1362-4B4C-B126-B1D87BCCC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FCCF-47A6-4CDB-A547-49A622FFD6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72492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EA265F-80A1-448D-A6EB-CE8D6F6E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15D00D-89E6-4E7A-9A4D-A8CCEB3BE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B5AEA-8C38-4776-878C-AB01474D9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228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369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800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698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223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806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12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25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4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1" r:id="rId6"/>
    <p:sldLayoutId id="2147483777" r:id="rId7"/>
    <p:sldLayoutId id="2147483778" r:id="rId8"/>
    <p:sldLayoutId id="2147483779" r:id="rId9"/>
    <p:sldLayoutId id="2147483780" r:id="rId10"/>
    <p:sldLayoutId id="21474837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9C55578-C3FB-4F7C-BC1C-759CFE831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7FBDADA-AF63-4E7F-A625-23E567379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A2872C1-5CBB-4A38-AE3A-2302AF97D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ECAD7-D943-48F0-B33E-83F2306A9921}" type="datetime1">
              <a:rPr lang="it-IT" smtClean="0"/>
              <a:t>15/02/2022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5EFE65-423D-41ED-841B-291A9EC9B0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"MASTER DI II LIVELLO PSICOLOGIA PENITENZIARIA ED OFFENDER MANAGEMENT" Dr. Mauro Gasperini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8F9C66-36DC-4530-9BD9-1CEECB7A0A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5955D-C731-47A6-92AF-B5069EFCDE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8788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7" r:id="rId2"/>
    <p:sldLayoutId id="2147483674" r:id="rId3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313B054-C942-4CBB-8634-A1C9DFE58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BF6D22-2A66-4190-9AA2-40491BBC0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4562670-A4AB-42DD-A09D-1B5B47F8B2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F84D4-7E80-4C08-853D-A9909B73971F}" type="datetime1">
              <a:rPr lang="it-IT" smtClean="0"/>
              <a:t>15/02/2022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8F0BA01-BF23-40FD-A7A7-F22F4CC995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"MASTER DI II LIVELLO PSICOLOGIA PENITENZIARIA ED OFFENDER MANAGEMENT" Dr. Mauro Gasperini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545B7B-9A32-4944-BEFC-6A92223CC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4FCCF-47A6-4CDB-A547-49A622FFD6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7581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726" r:id="rId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86ACCEE-7C05-47B3-8367-A0FA4C8552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413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DE4CD0F-CFC4-4D8E-A292-BCD7ECFFC7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673302" cy="2387600"/>
          </a:xfrm>
        </p:spPr>
        <p:txBody>
          <a:bodyPr>
            <a:normAutofit fontScale="90000"/>
          </a:bodyPr>
          <a:lstStyle/>
          <a:p>
            <a:r>
              <a:rPr lang="it-IT" sz="4600" dirty="0"/>
              <a:t>IL SERVIZIO SOCIALE PROFESSIONALE NELL’ENTE LOCALE</a:t>
            </a:r>
            <a:br>
              <a:rPr lang="it-IT" sz="4600" dirty="0"/>
            </a:br>
            <a:r>
              <a:rPr lang="it-IT" sz="4600" dirty="0"/>
              <a:t>PRASSI NELLA REGIONE LAZIO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2948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374427-9A42-4F83-B994-8173D92E6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IL DISTRETTO RM 6.2</a:t>
            </a:r>
            <a:endParaRPr lang="it-IT" dirty="0"/>
          </a:p>
        </p:txBody>
      </p:sp>
      <p:graphicFrame>
        <p:nvGraphicFramePr>
          <p:cNvPr id="7" name="Segnaposto contenuto 2">
            <a:extLst>
              <a:ext uri="{FF2B5EF4-FFF2-40B4-BE49-F238E27FC236}">
                <a16:creationId xmlns:a16="http://schemas.microsoft.com/office/drawing/2014/main" id="{4995A8B8-D8CA-44B7-91B1-400186563B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1708504"/>
              </p:ext>
            </p:extLst>
          </p:nvPr>
        </p:nvGraphicFramePr>
        <p:xfrm>
          <a:off x="1115568" y="2478024"/>
          <a:ext cx="10168128" cy="369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6321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B4167DE-E259-4766-9A60-3B25B51B8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it-IT" dirty="0"/>
              <a:t>DOPO LA L.R. 11/2016</a:t>
            </a:r>
            <a:endParaRPr lang="it-IT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Segnaposto contenuto 2">
            <a:extLst>
              <a:ext uri="{FF2B5EF4-FFF2-40B4-BE49-F238E27FC236}">
                <a16:creationId xmlns:a16="http://schemas.microsoft.com/office/drawing/2014/main" id="{FD4C10D9-7292-420F-B78F-24B2AA293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dirty="0"/>
              <a:t>DGR 149/2018 </a:t>
            </a:r>
            <a:r>
              <a:rPr lang="it-IT" sz="2200" i="1" dirty="0"/>
              <a:t>Linee guida per l’integrazione socio-sanitaria nella Regione Lazio</a:t>
            </a:r>
          </a:p>
          <a:p>
            <a:pPr marL="0" indent="0">
              <a:buNone/>
            </a:pPr>
            <a:r>
              <a:rPr lang="it-IT" sz="2200" dirty="0"/>
              <a:t>DÀ ATTUAZIONE ALLA LEGGE REGIONALE 11/2016; LE LINEE GUIDA CONTENGONO LE INDICAZIONI NECESSARIE PER COMPLETARE IL PROCESSO DI CAMBIAMENTO </a:t>
            </a:r>
            <a:r>
              <a:rPr lang="it-IT" sz="2200"/>
              <a:t>GiÀ</a:t>
            </a:r>
            <a:r>
              <a:rPr lang="it-IT" sz="2200" dirty="0"/>
              <a:t> IN ATTO NELLA REGIONE LAZIO CIRCA IL RAFFORZAMENTO DELL’INTEGRAZIONE TRA POLITICHE DELLA SALUTE E POLITICHE SOCIALI, IN MODO DA </a:t>
            </a:r>
            <a:r>
              <a:rPr lang="it-IT" sz="2200" b="1" dirty="0"/>
              <a:t>RENDERE OMOGENEO IL LIVELLO DELLE PRESTAZIONI SU TUTTO IL TERRITORIO REGIONALE.</a:t>
            </a:r>
            <a:endParaRPr lang="it-IT" sz="2200" b="1"/>
          </a:p>
        </p:txBody>
      </p:sp>
    </p:spTree>
    <p:extLst>
      <p:ext uri="{BB962C8B-B14F-4D97-AF65-F5344CB8AC3E}">
        <p14:creationId xmlns:p14="http://schemas.microsoft.com/office/powerpoint/2010/main" val="3127015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6C5F61-1E80-4438-8A4D-B993D693A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REGIONE INTEGRA I SERVIZI COMUNALI E DISTRETTUALI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C6C904-2064-4BDC-BF42-211FCDC82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La Regione, oltre al finanziamento del Piano Sociale di Zona, interviene con finanziamenti specifici ai Comuni rispetto a particolari aree di fragilità. Es:</a:t>
            </a:r>
          </a:p>
          <a:p>
            <a:pPr>
              <a:buFontTx/>
              <a:buChar char="-"/>
            </a:pPr>
            <a:r>
              <a:rPr lang="it-IT" dirty="0"/>
              <a:t>Contributo per la locazione</a:t>
            </a:r>
          </a:p>
          <a:p>
            <a:pPr>
              <a:buFontTx/>
              <a:buChar char="-"/>
            </a:pPr>
            <a:r>
              <a:rPr lang="it-IT" dirty="0"/>
              <a:t>Contributo per nuclei con minori nello spettro autistico</a:t>
            </a:r>
          </a:p>
          <a:p>
            <a:pPr>
              <a:buFontTx/>
              <a:buChar char="-"/>
            </a:pPr>
            <a:r>
              <a:rPr lang="it-IT" dirty="0"/>
              <a:t>Servizi in favore dei caregiver</a:t>
            </a:r>
          </a:p>
        </p:txBody>
      </p:sp>
    </p:spTree>
    <p:extLst>
      <p:ext uri="{BB962C8B-B14F-4D97-AF65-F5344CB8AC3E}">
        <p14:creationId xmlns:p14="http://schemas.microsoft.com/office/powerpoint/2010/main" val="625204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Freeform: Shape 21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B4167DE-E259-4766-9A60-3B25B51B8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it-IT" dirty="0"/>
              <a:t>DOPO LA L.R. 11/2016</a:t>
            </a:r>
            <a:endParaRPr lang="it-IT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Segnaposto contenuto 2">
            <a:extLst>
              <a:ext uri="{FF2B5EF4-FFF2-40B4-BE49-F238E27FC236}">
                <a16:creationId xmlns:a16="http://schemas.microsoft.com/office/drawing/2014/main" id="{FD4C10D9-7292-420F-B78F-24B2AA293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2000" dirty="0"/>
              <a:t>DGR 584/2020 CAMBIA LA STRUTTURAZIONE DEL PIANO SOCIALE DI ZONA</a:t>
            </a:r>
          </a:p>
          <a:p>
            <a:pPr marL="457200" indent="-457200" algn="just">
              <a:buAutoNum type="arabicParenR"/>
            </a:pPr>
            <a:r>
              <a:rPr lang="it-IT" sz="2000" i="1" dirty="0"/>
              <a:t>PIANO DI ZONA CON PROGRAMMAZIONE TRIENNALE</a:t>
            </a:r>
          </a:p>
          <a:p>
            <a:pPr marL="457200" indent="-457200" algn="just">
              <a:buAutoNum type="arabicParenR"/>
            </a:pPr>
            <a:r>
              <a:rPr lang="it-IT" sz="2000" i="1" dirty="0"/>
              <a:t>ACQUISIZIONE DELLA SPESA SOCIALE DI OGNI SINGOLO COMUNE</a:t>
            </a:r>
          </a:p>
          <a:p>
            <a:pPr marL="457200" indent="-457200" algn="just">
              <a:buAutoNum type="arabicParenR"/>
            </a:pPr>
            <a:r>
              <a:rPr lang="it-IT" sz="2000" i="1" dirty="0"/>
              <a:t>DIVIETO DI DUPLICARE I LEP CON EROGAZIONI DEI SONGOLI COMUNI A SCAPITO DELLA GESTIONE DISTRETTUALE</a:t>
            </a:r>
          </a:p>
          <a:p>
            <a:pPr marL="457200" indent="-457200" algn="just">
              <a:buAutoNum type="arabicParenR"/>
            </a:pPr>
            <a:r>
              <a:rPr lang="it-IT" sz="2000" i="1" dirty="0"/>
              <a:t>VENGONO ABOLITE LE MISURE E ISTITUITO UN NOMENCLATORE CHE DEFINISCE I LIVELLI ESSENZIALI DELLE PRESTAZIONI</a:t>
            </a:r>
          </a:p>
          <a:p>
            <a:pPr marL="0" indent="0">
              <a:buNone/>
            </a:pPr>
            <a:endParaRPr lang="it-IT" sz="2000" i="1" dirty="0"/>
          </a:p>
          <a:p>
            <a:pPr marL="0" indent="0">
              <a:buNone/>
            </a:pPr>
            <a:endParaRPr lang="it-IT" sz="2000" i="1" dirty="0"/>
          </a:p>
        </p:txBody>
      </p:sp>
    </p:spTree>
    <p:extLst>
      <p:ext uri="{BB962C8B-B14F-4D97-AF65-F5344CB8AC3E}">
        <p14:creationId xmlns:p14="http://schemas.microsoft.com/office/powerpoint/2010/main" val="2346003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3668B079-A4D3-4345-AAAD-4AAFCF209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it-IT" sz="5000" dirty="0"/>
              <a:t>Attuazione del welfare locale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9BA7699-BE6B-4AAA-97C5-265C19C7B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pPr marL="0" indent="0" algn="just">
              <a:buNone/>
            </a:pPr>
            <a:r>
              <a:rPr lang="it-IT" sz="3600" dirty="0"/>
              <a:t>la centralità dei comuni per l’organizzazione e l’erogazione dei servizi in favore delle persone</a:t>
            </a:r>
          </a:p>
          <a:p>
            <a:pPr marL="0" indent="0" algn="just">
              <a:buNone/>
            </a:pPr>
            <a:endParaRPr lang="it-IT" sz="3600" dirty="0"/>
          </a:p>
          <a:p>
            <a:pPr marL="0" indent="0">
              <a:buNone/>
            </a:pPr>
            <a:endParaRPr lang="it-IT" sz="2200" dirty="0"/>
          </a:p>
          <a:p>
            <a:pPr marL="0" indent="0">
              <a:buNone/>
            </a:pP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3801772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3B7D70-8E82-42BF-9F3C-40956B446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CRITICITÀ E PUNTI DI FORZA DELLA TERRITORIALIZZAZIONE DEI SERVIZI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8C1FC8F-A8DE-470B-A84F-820CDBC06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61830" y="1716780"/>
            <a:ext cx="3868340" cy="823912"/>
          </a:xfrm>
        </p:spPr>
        <p:txBody>
          <a:bodyPr/>
          <a:lstStyle/>
          <a:p>
            <a:pPr algn="ctr"/>
            <a:r>
              <a:rPr lang="it-IT" dirty="0"/>
              <a:t>CRITICITÀ</a:t>
            </a:r>
          </a:p>
          <a:p>
            <a:pPr algn="ctr"/>
            <a:r>
              <a:rPr lang="it-IT" b="0" dirty="0"/>
              <a:t>- DISOMOGENITÀ TRA I TERRITORI -</a:t>
            </a:r>
            <a:r>
              <a:rPr lang="it-IT" dirty="0"/>
              <a:t>	</a:t>
            </a:r>
          </a:p>
        </p:txBody>
      </p:sp>
      <p:graphicFrame>
        <p:nvGraphicFramePr>
          <p:cNvPr id="11" name="Segnaposto contenuto 3">
            <a:extLst>
              <a:ext uri="{FF2B5EF4-FFF2-40B4-BE49-F238E27FC236}">
                <a16:creationId xmlns:a16="http://schemas.microsoft.com/office/drawing/2014/main" id="{89A941E9-A95F-4E1D-9302-B9C7916CBA37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4161830" y="2606227"/>
          <a:ext cx="3868340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3840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3B7D70-8E82-42BF-9F3C-40956B446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CRITICITÀ E PUNTI DI FORZA DELLA TERRITORIALIZZAZIONE DEI SERVIZI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0F18C2F-15A2-438E-ABDA-A7245FF0D9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223793" y="1651761"/>
            <a:ext cx="3887391" cy="823912"/>
          </a:xfrm>
        </p:spPr>
        <p:txBody>
          <a:bodyPr/>
          <a:lstStyle/>
          <a:p>
            <a:pPr algn="ctr"/>
            <a:r>
              <a:rPr lang="it-IT" dirty="0"/>
              <a:t>PUNTI DI FORZA</a:t>
            </a:r>
          </a:p>
          <a:p>
            <a:pPr algn="ctr"/>
            <a:r>
              <a:rPr lang="it-IT" b="0" dirty="0"/>
              <a:t>- RISPOSTE PIÙ EFFICACI -</a:t>
            </a:r>
          </a:p>
        </p:txBody>
      </p:sp>
      <p:graphicFrame>
        <p:nvGraphicFramePr>
          <p:cNvPr id="9" name="Segnaposto contenuto 5">
            <a:extLst>
              <a:ext uri="{FF2B5EF4-FFF2-40B4-BE49-F238E27FC236}">
                <a16:creationId xmlns:a16="http://schemas.microsoft.com/office/drawing/2014/main" id="{53FAD1C8-DA83-4A1E-ACA5-230C472AAF45}"/>
              </a:ext>
            </a:extLst>
          </p:cNvPr>
          <p:cNvGraphicFramePr>
            <a:graphicFrameLocks noGrp="1"/>
          </p:cNvGraphicFramePr>
          <p:nvPr>
            <p:ph sz="quarter" idx="4"/>
          </p:nvPr>
        </p:nvGraphicFramePr>
        <p:xfrm>
          <a:off x="4152305" y="2495550"/>
          <a:ext cx="3887391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33786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5B118414-F96F-48E0-A2FF-9ADEA4710568}"/>
              </a:ext>
            </a:extLst>
          </p:cNvPr>
          <p:cNvSpPr txBox="1"/>
          <p:nvPr/>
        </p:nvSpPr>
        <p:spPr>
          <a:xfrm>
            <a:off x="1136429" y="2278173"/>
            <a:ext cx="6467867" cy="3450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just">
              <a:lnSpc>
                <a:spcPct val="90000"/>
              </a:lnSpc>
              <a:spcAft>
                <a:spcPts val="800"/>
              </a:spcAft>
            </a:pPr>
            <a:r>
              <a:rPr lang="en-US" sz="3600" dirty="0">
                <a:effectLst/>
                <a:uFill>
                  <a:solidFill>
                    <a:srgbClr val="000000"/>
                  </a:solidFill>
                </a:uFill>
              </a:rPr>
              <a:t>È in </a:t>
            </a:r>
            <a:r>
              <a:rPr lang="en-US" sz="3600" dirty="0" err="1">
                <a:effectLst/>
                <a:uFill>
                  <a:solidFill>
                    <a:srgbClr val="000000"/>
                  </a:solidFill>
                </a:uFill>
              </a:rPr>
              <a:t>questa</a:t>
            </a:r>
            <a:r>
              <a:rPr lang="en-US" sz="3600" dirty="0">
                <a:effectLst/>
                <a:uFill>
                  <a:solidFill>
                    <a:srgbClr val="000000"/>
                  </a:solidFill>
                </a:uFill>
              </a:rPr>
              <a:t> </a:t>
            </a:r>
            <a:r>
              <a:rPr lang="en-US" sz="3600" dirty="0" err="1">
                <a:effectLst/>
                <a:uFill>
                  <a:solidFill>
                    <a:srgbClr val="000000"/>
                  </a:solidFill>
                </a:uFill>
              </a:rPr>
              <a:t>accezione</a:t>
            </a:r>
            <a:r>
              <a:rPr lang="en-US" sz="3600" dirty="0">
                <a:effectLst/>
                <a:uFill>
                  <a:solidFill>
                    <a:srgbClr val="000000"/>
                  </a:solidFill>
                </a:uFill>
              </a:rPr>
              <a:t> </a:t>
            </a:r>
            <a:r>
              <a:rPr lang="en-US" sz="3600" dirty="0" err="1">
                <a:effectLst/>
                <a:uFill>
                  <a:solidFill>
                    <a:srgbClr val="000000"/>
                  </a:solidFill>
                </a:uFill>
              </a:rPr>
              <a:t>che</a:t>
            </a:r>
            <a:r>
              <a:rPr lang="en-US" sz="3600" dirty="0">
                <a:effectLst/>
                <a:uFill>
                  <a:solidFill>
                    <a:srgbClr val="000000"/>
                  </a:solidFill>
                </a:uFill>
              </a:rPr>
              <a:t> </a:t>
            </a:r>
            <a:r>
              <a:rPr lang="en-US" sz="3600" dirty="0" err="1">
                <a:effectLst/>
                <a:uFill>
                  <a:solidFill>
                    <a:srgbClr val="000000"/>
                  </a:solidFill>
                </a:uFill>
              </a:rPr>
              <a:t>diviene</a:t>
            </a:r>
            <a:r>
              <a:rPr lang="en-US" sz="3600" dirty="0">
                <a:effectLst/>
                <a:uFill>
                  <a:solidFill>
                    <a:srgbClr val="000000"/>
                  </a:solidFill>
                </a:uFill>
              </a:rPr>
              <a:t> </a:t>
            </a:r>
            <a:r>
              <a:rPr lang="en-US" sz="3600" dirty="0" err="1">
                <a:effectLst/>
                <a:uFill>
                  <a:solidFill>
                    <a:srgbClr val="000000"/>
                  </a:solidFill>
                </a:uFill>
              </a:rPr>
              <a:t>necessario</a:t>
            </a:r>
            <a:r>
              <a:rPr lang="en-US" sz="3600" dirty="0">
                <a:effectLst/>
                <a:uFill>
                  <a:solidFill>
                    <a:srgbClr val="000000"/>
                  </a:solidFill>
                </a:uFill>
              </a:rPr>
              <a:t> </a:t>
            </a:r>
            <a:r>
              <a:rPr lang="en-US" sz="3600" dirty="0" err="1">
                <a:effectLst/>
                <a:uFill>
                  <a:solidFill>
                    <a:srgbClr val="000000"/>
                  </a:solidFill>
                </a:uFill>
              </a:rPr>
              <a:t>implementare</a:t>
            </a:r>
            <a:r>
              <a:rPr lang="en-US" sz="3600" dirty="0">
                <a:effectLst/>
                <a:uFill>
                  <a:solidFill>
                    <a:srgbClr val="000000"/>
                  </a:solidFill>
                </a:uFill>
              </a:rPr>
              <a:t> il </a:t>
            </a:r>
            <a:r>
              <a:rPr lang="en-US" sz="3600" dirty="0" err="1">
                <a:effectLst/>
                <a:uFill>
                  <a:solidFill>
                    <a:srgbClr val="000000"/>
                  </a:solidFill>
                </a:uFill>
              </a:rPr>
              <a:t>lavoro</a:t>
            </a:r>
            <a:r>
              <a:rPr lang="en-US" sz="3600" dirty="0">
                <a:effectLst/>
                <a:uFill>
                  <a:solidFill>
                    <a:srgbClr val="000000"/>
                  </a:solidFill>
                </a:uFill>
              </a:rPr>
              <a:t> di </a:t>
            </a:r>
            <a:r>
              <a:rPr lang="en-US" sz="3600" b="1" dirty="0">
                <a:effectLst/>
                <a:uFill>
                  <a:solidFill>
                    <a:srgbClr val="000000"/>
                  </a:solidFill>
                </a:uFill>
              </a:rPr>
              <a:t>rete locale</a:t>
            </a:r>
            <a:r>
              <a:rPr lang="en-US" sz="3600" dirty="0">
                <a:effectLst/>
                <a:uFill>
                  <a:solidFill>
                    <a:srgbClr val="000000"/>
                  </a:solidFill>
                </a:uFill>
              </a:rPr>
              <a:t>, come network </a:t>
            </a:r>
            <a:r>
              <a:rPr lang="en-US" sz="3600" dirty="0" err="1">
                <a:effectLst/>
                <a:uFill>
                  <a:solidFill>
                    <a:srgbClr val="000000"/>
                  </a:solidFill>
                </a:uFill>
              </a:rPr>
              <a:t>costantemente</a:t>
            </a:r>
            <a:r>
              <a:rPr lang="en-US" sz="3600" dirty="0">
                <a:effectLst/>
                <a:uFill>
                  <a:solidFill>
                    <a:srgbClr val="000000"/>
                  </a:solidFill>
                </a:uFill>
              </a:rPr>
              <a:t> </a:t>
            </a:r>
            <a:r>
              <a:rPr lang="en-US" sz="3600" dirty="0" err="1">
                <a:effectLst/>
                <a:uFill>
                  <a:solidFill>
                    <a:srgbClr val="000000"/>
                  </a:solidFill>
                </a:uFill>
              </a:rPr>
              <a:t>disponibile</a:t>
            </a:r>
            <a:r>
              <a:rPr lang="en-US" sz="3600" dirty="0">
                <a:effectLst/>
                <a:uFill>
                  <a:solidFill>
                    <a:srgbClr val="000000"/>
                  </a:solidFill>
                </a:uFill>
              </a:rPr>
              <a:t> ad </a:t>
            </a:r>
            <a:r>
              <a:rPr lang="en-US" sz="3600" dirty="0" err="1">
                <a:effectLst/>
                <a:uFill>
                  <a:solidFill>
                    <a:srgbClr val="000000"/>
                  </a:solidFill>
                </a:uFill>
              </a:rPr>
              <a:t>accogliere</a:t>
            </a:r>
            <a:r>
              <a:rPr lang="en-US" sz="3600" dirty="0">
                <a:effectLst/>
                <a:uFill>
                  <a:solidFill>
                    <a:srgbClr val="000000"/>
                  </a:solidFill>
                </a:uFill>
              </a:rPr>
              <a:t> </a:t>
            </a:r>
            <a:r>
              <a:rPr lang="en-US" sz="3600" dirty="0" err="1">
                <a:effectLst/>
                <a:uFill>
                  <a:solidFill>
                    <a:srgbClr val="000000"/>
                  </a:solidFill>
                </a:uFill>
              </a:rPr>
              <a:t>nuovi</a:t>
            </a:r>
            <a:r>
              <a:rPr lang="en-US" sz="3600" dirty="0">
                <a:effectLst/>
                <a:uFill>
                  <a:solidFill>
                    <a:srgbClr val="000000"/>
                  </a:solidFill>
                </a:uFill>
              </a:rPr>
              <a:t> partner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Graphic 14" descr="Onboarding">
            <a:extLst>
              <a:ext uri="{FF2B5EF4-FFF2-40B4-BE49-F238E27FC236}">
                <a16:creationId xmlns:a16="http://schemas.microsoft.com/office/drawing/2014/main" id="{E8FB55D8-FCEA-4B6E-8E71-80640B2E92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588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1" name="Rectangle 100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TextShape 1"/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strike="noStrike" kern="1200" spc="-1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+mj-lt"/>
                <a:ea typeface="+mj-ea"/>
                <a:cs typeface="+mj-cs"/>
              </a:rPr>
              <a:t>Verso la coprogettazione</a:t>
            </a:r>
            <a:endParaRPr lang="en-US" sz="54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3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TextShape 2"/>
          <p:cNvSpPr txBox="1"/>
          <p:nvPr/>
        </p:nvSpPr>
        <p:spPr>
          <a:xfrm>
            <a:off x="838200" y="1929384"/>
            <a:ext cx="10515600" cy="4251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286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strike="noStrike" spc="-1" dirty="0" err="1">
                <a:uFill>
                  <a:solidFill>
                    <a:srgbClr val="FFFFFF"/>
                  </a:solidFill>
                </a:uFill>
              </a:rPr>
              <a:t>Tentativo</a:t>
            </a:r>
            <a:r>
              <a:rPr lang="en-US" sz="2200" strike="noStrike" spc="-1" dirty="0">
                <a:uFill>
                  <a:solidFill>
                    <a:srgbClr val="FFFFFF"/>
                  </a:solidFill>
                </a:uFill>
              </a:rPr>
              <a:t> di </a:t>
            </a:r>
            <a:r>
              <a:rPr lang="en-US" sz="2200" strike="noStrike" spc="-1" dirty="0" err="1">
                <a:uFill>
                  <a:solidFill>
                    <a:srgbClr val="FFFFFF"/>
                  </a:solidFill>
                </a:uFill>
              </a:rPr>
              <a:t>superamento</a:t>
            </a:r>
            <a:r>
              <a:rPr lang="en-US" sz="2200" strike="noStrike" spc="-1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200" strike="noStrike" spc="-1" dirty="0" err="1">
                <a:uFill>
                  <a:solidFill>
                    <a:srgbClr val="FFFFFF"/>
                  </a:solidFill>
                </a:uFill>
              </a:rPr>
              <a:t>della</a:t>
            </a:r>
            <a:r>
              <a:rPr lang="en-US" sz="2200" strike="noStrike" spc="-1" dirty="0">
                <a:uFill>
                  <a:solidFill>
                    <a:srgbClr val="FFFFFF"/>
                  </a:solidFill>
                </a:uFill>
              </a:rPr>
              <a:t> forma </a:t>
            </a:r>
            <a:r>
              <a:rPr lang="en-US" sz="2200" strike="noStrike" spc="-1" dirty="0" err="1">
                <a:uFill>
                  <a:solidFill>
                    <a:srgbClr val="FFFFFF"/>
                  </a:solidFill>
                </a:uFill>
              </a:rPr>
              <a:t>classica</a:t>
            </a:r>
            <a:r>
              <a:rPr lang="en-US" sz="2200" strike="noStrike" spc="-1" dirty="0">
                <a:uFill>
                  <a:solidFill>
                    <a:srgbClr val="FFFFFF"/>
                  </a:solidFill>
                </a:uFill>
              </a:rPr>
              <a:t> di </a:t>
            </a:r>
            <a:r>
              <a:rPr lang="en-US" sz="2200" b="1" i="1" strike="noStrike" spc="-1" dirty="0">
                <a:uFill>
                  <a:solidFill>
                    <a:srgbClr val="FFFFFF"/>
                  </a:solidFill>
                </a:uFill>
              </a:rPr>
              <a:t>contracting out o di </a:t>
            </a:r>
            <a:r>
              <a:rPr lang="en-US" sz="2200" b="1" i="1" strike="noStrike" spc="-1" dirty="0" err="1">
                <a:uFill>
                  <a:solidFill>
                    <a:srgbClr val="FFFFFF"/>
                  </a:solidFill>
                </a:uFill>
              </a:rPr>
              <a:t>affidamento</a:t>
            </a:r>
            <a:r>
              <a:rPr lang="en-US" sz="2200" b="1" i="1" strike="noStrike" spc="-1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200" b="1" i="1" strike="noStrike" spc="-1" dirty="0" err="1">
                <a:uFill>
                  <a:solidFill>
                    <a:srgbClr val="FFFFFF"/>
                  </a:solidFill>
                </a:uFill>
              </a:rPr>
              <a:t>dei</a:t>
            </a:r>
            <a:r>
              <a:rPr lang="en-US" sz="2200" b="1" i="1" strike="noStrike" spc="-1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200" b="1" i="1" strike="noStrike" spc="-1" dirty="0" err="1">
                <a:uFill>
                  <a:solidFill>
                    <a:srgbClr val="FFFFFF"/>
                  </a:solidFill>
                </a:uFill>
              </a:rPr>
              <a:t>servizi</a:t>
            </a:r>
            <a:r>
              <a:rPr lang="en-US" sz="2200" b="1" i="1" strike="noStrike" spc="-1" dirty="0">
                <a:uFill>
                  <a:solidFill>
                    <a:srgbClr val="FFFFFF"/>
                  </a:solidFill>
                </a:uFill>
              </a:rPr>
              <a:t> per </a:t>
            </a:r>
            <a:r>
              <a:rPr lang="en-US" sz="2200" b="1" i="1" strike="noStrike" spc="-1" dirty="0" err="1">
                <a:uFill>
                  <a:solidFill>
                    <a:srgbClr val="FFFFFF"/>
                  </a:solidFill>
                </a:uFill>
              </a:rPr>
              <a:t>arrivare</a:t>
            </a:r>
            <a:r>
              <a:rPr lang="en-US" sz="2200" b="1" i="1" strike="noStrike" spc="-1" dirty="0">
                <a:uFill>
                  <a:solidFill>
                    <a:srgbClr val="FFFFFF"/>
                  </a:solidFill>
                </a:uFill>
              </a:rPr>
              <a:t> ad una forma di </a:t>
            </a:r>
            <a:r>
              <a:rPr lang="en-US" sz="2200" b="1" i="1" strike="noStrike" spc="-1" dirty="0" err="1">
                <a:uFill>
                  <a:solidFill>
                    <a:srgbClr val="FFFFFF"/>
                  </a:solidFill>
                </a:uFill>
              </a:rPr>
              <a:t>coprogettazione</a:t>
            </a:r>
            <a:r>
              <a:rPr lang="en-US" sz="2200" b="1" i="1" strike="noStrike" spc="-1" dirty="0">
                <a:uFill>
                  <a:solidFill>
                    <a:srgbClr val="FFFFFF"/>
                  </a:solidFill>
                </a:uFill>
              </a:rPr>
              <a:t> a </a:t>
            </a:r>
            <a:r>
              <a:rPr lang="en-US" sz="2200" b="1" i="1" strike="noStrike" spc="-1" dirty="0" err="1">
                <a:uFill>
                  <a:solidFill>
                    <a:srgbClr val="FFFFFF"/>
                  </a:solidFill>
                </a:uFill>
              </a:rPr>
              <a:t>più</a:t>
            </a:r>
            <a:r>
              <a:rPr lang="en-US" sz="2200" b="1" i="1" strike="noStrike" spc="-1" dirty="0">
                <a:uFill>
                  <a:solidFill>
                    <a:srgbClr val="FFFFFF"/>
                  </a:solidFill>
                </a:uFill>
              </a:rPr>
              <a:t> teste </a:t>
            </a:r>
            <a:endParaRPr lang="en-US" sz="2200" dirty="0"/>
          </a:p>
          <a:p>
            <a:pPr marL="2286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strike="noStrike" spc="-1" dirty="0">
                <a:uFill>
                  <a:solidFill>
                    <a:srgbClr val="FFFFFF"/>
                  </a:solidFill>
                </a:uFill>
              </a:rPr>
              <a:t>Per </a:t>
            </a:r>
            <a:r>
              <a:rPr lang="en-US" sz="2200" strike="noStrike" spc="-1" dirty="0" err="1">
                <a:uFill>
                  <a:solidFill>
                    <a:srgbClr val="FFFFFF"/>
                  </a:solidFill>
                </a:uFill>
              </a:rPr>
              <a:t>tutto</a:t>
            </a:r>
            <a:r>
              <a:rPr lang="en-US" sz="2200" strike="noStrike" spc="-1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200" strike="noStrike" spc="-1" dirty="0" err="1">
                <a:uFill>
                  <a:solidFill>
                    <a:srgbClr val="FFFFFF"/>
                  </a:solidFill>
                </a:uFill>
              </a:rPr>
              <a:t>quello</a:t>
            </a:r>
            <a:r>
              <a:rPr lang="en-US" sz="2200" strike="noStrike" spc="-1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200" strike="noStrike" spc="-1" dirty="0" err="1">
                <a:uFill>
                  <a:solidFill>
                    <a:srgbClr val="FFFFFF"/>
                  </a:solidFill>
                </a:uFill>
              </a:rPr>
              <a:t>che</a:t>
            </a:r>
            <a:r>
              <a:rPr lang="en-US" sz="2200" strike="noStrike" spc="-1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200" strike="noStrike" spc="-1" dirty="0" err="1">
                <a:uFill>
                  <a:solidFill>
                    <a:srgbClr val="FFFFFF"/>
                  </a:solidFill>
                </a:uFill>
              </a:rPr>
              <a:t>riguarda</a:t>
            </a:r>
            <a:r>
              <a:rPr lang="en-US" sz="2200" strike="noStrike" spc="-1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200" strike="noStrike" spc="-1" dirty="0" err="1">
                <a:uFill>
                  <a:solidFill>
                    <a:srgbClr val="FFFFFF"/>
                  </a:solidFill>
                </a:uFill>
              </a:rPr>
              <a:t>i</a:t>
            </a:r>
            <a:r>
              <a:rPr lang="en-US" sz="2200" strike="noStrike" spc="-1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200" strike="noStrike" spc="-1" dirty="0" err="1">
                <a:uFill>
                  <a:solidFill>
                    <a:srgbClr val="FFFFFF"/>
                  </a:solidFill>
                </a:uFill>
              </a:rPr>
              <a:t>servizi</a:t>
            </a:r>
            <a:r>
              <a:rPr lang="en-US" sz="2200" strike="noStrike" spc="-1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200" strike="noStrike" spc="-1" dirty="0" err="1">
                <a:uFill>
                  <a:solidFill>
                    <a:srgbClr val="FFFFFF"/>
                  </a:solidFill>
                </a:uFill>
              </a:rPr>
              <a:t>residenziali</a:t>
            </a:r>
            <a:r>
              <a:rPr lang="en-US" sz="2200" strike="noStrike" spc="-1" dirty="0"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en-US" sz="2200" strike="noStrike" spc="-1" dirty="0" err="1">
                <a:uFill>
                  <a:solidFill>
                    <a:srgbClr val="FFFFFF"/>
                  </a:solidFill>
                </a:uFill>
              </a:rPr>
              <a:t>prestazioni</a:t>
            </a:r>
            <a:r>
              <a:rPr lang="en-US" sz="2200" strike="noStrike" spc="-1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200" strike="noStrike" spc="-1" dirty="0" err="1">
                <a:uFill>
                  <a:solidFill>
                    <a:srgbClr val="FFFFFF"/>
                  </a:solidFill>
                </a:uFill>
              </a:rPr>
              <a:t>singole</a:t>
            </a:r>
            <a:r>
              <a:rPr lang="en-US" sz="2200" strike="noStrike" spc="-1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200" strike="noStrike" spc="-1" dirty="0" err="1">
                <a:uFill>
                  <a:solidFill>
                    <a:srgbClr val="FFFFFF"/>
                  </a:solidFill>
                </a:uFill>
              </a:rPr>
              <a:t>domiciliari</a:t>
            </a:r>
            <a:r>
              <a:rPr lang="en-US" sz="2200" strike="noStrike" spc="-1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200" b="1" i="1" strike="noStrike" spc="-1" dirty="0">
                <a:uFill>
                  <a:solidFill>
                    <a:srgbClr val="FFFFFF"/>
                  </a:solidFill>
                </a:uFill>
              </a:rPr>
              <a:t>è </a:t>
            </a:r>
            <a:r>
              <a:rPr lang="en-US" sz="2200" b="1" i="1" strike="noStrike" spc="-1" dirty="0" err="1">
                <a:uFill>
                  <a:solidFill>
                    <a:srgbClr val="FFFFFF"/>
                  </a:solidFill>
                </a:uFill>
              </a:rPr>
              <a:t>tendenzialmente</a:t>
            </a:r>
            <a:r>
              <a:rPr lang="en-US" sz="2200" b="1" i="1" strike="noStrike" spc="-1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200" b="1" i="1" strike="noStrike" spc="-1" dirty="0" err="1">
                <a:uFill>
                  <a:solidFill>
                    <a:srgbClr val="FFFFFF"/>
                  </a:solidFill>
                </a:uFill>
              </a:rPr>
              <a:t>stato</a:t>
            </a:r>
            <a:r>
              <a:rPr lang="en-US" sz="2200" b="1" i="1" strike="noStrike" spc="-1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200" b="1" i="1" strike="noStrike" spc="-1" dirty="0" err="1">
                <a:uFill>
                  <a:solidFill>
                    <a:srgbClr val="FFFFFF"/>
                  </a:solidFill>
                </a:uFill>
              </a:rPr>
              <a:t>mantenuto</a:t>
            </a:r>
            <a:r>
              <a:rPr lang="en-US" sz="2200" b="1" i="1" strike="noStrike" spc="-1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200" b="1" i="1" strike="noStrike" spc="-1" dirty="0" err="1">
                <a:uFill>
                  <a:solidFill>
                    <a:srgbClr val="FFFFFF"/>
                  </a:solidFill>
                </a:uFill>
              </a:rPr>
              <a:t>l</a:t>
            </a:r>
            <a:r>
              <a:rPr lang="en-US" sz="2200" strike="noStrike" spc="-1" dirty="0" err="1">
                <a:uFill>
                  <a:solidFill>
                    <a:srgbClr val="FFFFFF"/>
                  </a:solidFill>
                </a:uFill>
              </a:rPr>
              <a:t>’</a:t>
            </a:r>
            <a:r>
              <a:rPr lang="en-US" sz="2200" b="1" i="1" strike="noStrike" spc="-1" dirty="0" err="1">
                <a:uFill>
                  <a:solidFill>
                    <a:srgbClr val="FFFFFF"/>
                  </a:solidFill>
                </a:uFill>
              </a:rPr>
              <a:t>affidamento</a:t>
            </a:r>
            <a:r>
              <a:rPr lang="en-US" sz="2200" b="1" i="1" strike="noStrike" spc="-1" dirty="0">
                <a:uFill>
                  <a:solidFill>
                    <a:srgbClr val="FFFFFF"/>
                  </a:solidFill>
                </a:uFill>
              </a:rPr>
              <a:t> o contracting out/</a:t>
            </a:r>
            <a:r>
              <a:rPr lang="en-US" sz="2200" b="1" i="1" strike="noStrike" spc="-1" dirty="0" err="1">
                <a:uFill>
                  <a:solidFill>
                    <a:srgbClr val="FFFFFF"/>
                  </a:solidFill>
                </a:uFill>
              </a:rPr>
              <a:t>appalto</a:t>
            </a:r>
            <a:r>
              <a:rPr lang="en-US" sz="2200" b="1" i="1" strike="noStrike" spc="-1" dirty="0">
                <a:uFill>
                  <a:solidFill>
                    <a:srgbClr val="FFFFFF"/>
                  </a:solidFill>
                </a:uFill>
              </a:rPr>
              <a:t> e </a:t>
            </a:r>
            <a:r>
              <a:rPr lang="en-US" sz="2200" b="1" i="1" strike="noStrike" spc="-1" dirty="0" err="1">
                <a:uFill>
                  <a:solidFill>
                    <a:srgbClr val="FFFFFF"/>
                  </a:solidFill>
                </a:uFill>
              </a:rPr>
              <a:t>l’accreditamento</a:t>
            </a:r>
            <a:r>
              <a:rPr lang="en-US" sz="2200" b="1" i="1" strike="noStrike" spc="-1" dirty="0">
                <a:uFill>
                  <a:solidFill>
                    <a:srgbClr val="FFFFFF"/>
                  </a:solidFill>
                </a:uFill>
              </a:rPr>
              <a:t> </a:t>
            </a:r>
            <a:endParaRPr lang="en-US" sz="2200" dirty="0"/>
          </a:p>
          <a:p>
            <a:pPr marL="2286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strike="noStrike" spc="-1" dirty="0" err="1">
                <a:uFill>
                  <a:solidFill>
                    <a:srgbClr val="FFFFFF"/>
                  </a:solidFill>
                </a:uFill>
              </a:rPr>
              <a:t>Su</a:t>
            </a:r>
            <a:r>
              <a:rPr lang="en-US" sz="2200" strike="noStrike" spc="-1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200" strike="noStrike" spc="-1" dirty="0" err="1">
                <a:uFill>
                  <a:solidFill>
                    <a:srgbClr val="FFFFFF"/>
                  </a:solidFill>
                </a:uFill>
              </a:rPr>
              <a:t>servizi</a:t>
            </a:r>
            <a:r>
              <a:rPr lang="en-US" sz="2200" strike="noStrike" spc="-1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200" strike="noStrike" spc="-1" dirty="0" err="1">
                <a:uFill>
                  <a:solidFill>
                    <a:srgbClr val="FFFFFF"/>
                  </a:solidFill>
                </a:uFill>
              </a:rPr>
              <a:t>innovativi</a:t>
            </a:r>
            <a:r>
              <a:rPr lang="en-US" sz="2200" strike="noStrike" spc="-1" dirty="0">
                <a:uFill>
                  <a:solidFill>
                    <a:srgbClr val="FFFFFF"/>
                  </a:solidFill>
                </a:uFill>
              </a:rPr>
              <a:t> o </a:t>
            </a:r>
            <a:r>
              <a:rPr lang="en-US" sz="2200" strike="noStrike" spc="-1" dirty="0" err="1">
                <a:uFill>
                  <a:solidFill>
                    <a:srgbClr val="FFFFFF"/>
                  </a:solidFill>
                </a:uFill>
              </a:rPr>
              <a:t>sperimentali</a:t>
            </a:r>
            <a:r>
              <a:rPr lang="en-US" sz="2200" strike="noStrike" spc="-1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200" strike="noStrike" spc="-1" dirty="0" err="1">
                <a:uFill>
                  <a:solidFill>
                    <a:srgbClr val="FFFFFF"/>
                  </a:solidFill>
                </a:uFill>
              </a:rPr>
              <a:t>si</a:t>
            </a:r>
            <a:r>
              <a:rPr lang="en-US" sz="2200" strike="noStrike" spc="-1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200" strike="noStrike" spc="-1" dirty="0" err="1">
                <a:uFill>
                  <a:solidFill>
                    <a:srgbClr val="FFFFFF"/>
                  </a:solidFill>
                </a:uFill>
              </a:rPr>
              <a:t>ricorre</a:t>
            </a:r>
            <a:r>
              <a:rPr lang="en-US" sz="2200" strike="noStrike" spc="-1" dirty="0">
                <a:uFill>
                  <a:solidFill>
                    <a:srgbClr val="FFFFFF"/>
                  </a:solidFill>
                </a:uFill>
              </a:rPr>
              <a:t> a </a:t>
            </a:r>
            <a:r>
              <a:rPr lang="en-US" sz="2200" strike="noStrike" spc="-1" dirty="0" err="1">
                <a:uFill>
                  <a:solidFill>
                    <a:srgbClr val="FFFFFF"/>
                  </a:solidFill>
                </a:uFill>
              </a:rPr>
              <a:t>percorsi</a:t>
            </a:r>
            <a:r>
              <a:rPr lang="en-US" sz="2200" strike="noStrike" spc="-1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200" strike="noStrike" spc="-1" dirty="0" err="1">
                <a:uFill>
                  <a:solidFill>
                    <a:srgbClr val="FFFFFF"/>
                  </a:solidFill>
                </a:uFill>
              </a:rPr>
              <a:t>diversi</a:t>
            </a:r>
            <a:r>
              <a:rPr lang="en-US" sz="2200" strike="noStrike" spc="-1" dirty="0"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en-US" sz="2200" strike="noStrike" spc="-1" dirty="0" err="1">
                <a:uFill>
                  <a:solidFill>
                    <a:srgbClr val="FFFFFF"/>
                  </a:solidFill>
                </a:uFill>
              </a:rPr>
              <a:t>percorrendo</a:t>
            </a:r>
            <a:r>
              <a:rPr lang="en-US" sz="2200" strike="noStrike" spc="-1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200" strike="noStrike" spc="-1" dirty="0" err="1">
                <a:uFill>
                  <a:solidFill>
                    <a:srgbClr val="FFFFFF"/>
                  </a:solidFill>
                </a:uFill>
              </a:rPr>
              <a:t>anche</a:t>
            </a:r>
            <a:r>
              <a:rPr lang="en-US" sz="2200" strike="noStrike" spc="-1" dirty="0"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en-US" sz="2200" strike="noStrike" spc="-1" dirty="0" err="1">
                <a:uFill>
                  <a:solidFill>
                    <a:srgbClr val="FFFFFF"/>
                  </a:solidFill>
                </a:uFill>
              </a:rPr>
              <a:t>ultimamente</a:t>
            </a:r>
            <a:r>
              <a:rPr lang="en-US" sz="2200" strike="noStrike" spc="-1" dirty="0">
                <a:uFill>
                  <a:solidFill>
                    <a:srgbClr val="FFFFFF"/>
                  </a:solidFill>
                </a:uFill>
              </a:rPr>
              <a:t> sempre </a:t>
            </a:r>
            <a:r>
              <a:rPr lang="en-US" sz="2200" strike="noStrike" spc="-1" dirty="0" err="1">
                <a:uFill>
                  <a:solidFill>
                    <a:srgbClr val="FFFFFF"/>
                  </a:solidFill>
                </a:uFill>
              </a:rPr>
              <a:t>più</a:t>
            </a:r>
            <a:r>
              <a:rPr lang="en-US" sz="2200" strike="noStrike" spc="-1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200" strike="noStrike" spc="-1" dirty="0" err="1">
                <a:uFill>
                  <a:solidFill>
                    <a:srgbClr val="FFFFFF"/>
                  </a:solidFill>
                </a:uFill>
              </a:rPr>
              <a:t>spesso</a:t>
            </a:r>
            <a:r>
              <a:rPr lang="en-US" sz="2200" strike="noStrike" spc="-1" dirty="0"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en-US" sz="2200" b="1" i="1" strike="noStrike" spc="-1" dirty="0">
                <a:uFill>
                  <a:solidFill>
                    <a:srgbClr val="FFFFFF"/>
                  </a:solidFill>
                </a:uFill>
              </a:rPr>
              <a:t>la </a:t>
            </a:r>
            <a:r>
              <a:rPr lang="en-US" sz="2200" b="1" i="1" strike="noStrike" spc="-1" dirty="0" err="1">
                <a:uFill>
                  <a:solidFill>
                    <a:srgbClr val="FFFFFF"/>
                  </a:solidFill>
                </a:uFill>
              </a:rPr>
              <a:t>strada</a:t>
            </a:r>
            <a:r>
              <a:rPr lang="en-US" sz="2200" b="1" i="1" strike="noStrike" spc="-1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200" b="1" i="1" strike="noStrike" spc="-1" dirty="0" err="1">
                <a:uFill>
                  <a:solidFill>
                    <a:srgbClr val="FFFFFF"/>
                  </a:solidFill>
                </a:uFill>
              </a:rPr>
              <a:t>della</a:t>
            </a:r>
            <a:r>
              <a:rPr lang="en-US" sz="2200" b="1" i="1" strike="noStrike" spc="-1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200" b="1" i="1" strike="noStrike" spc="-1" dirty="0" err="1">
                <a:uFill>
                  <a:solidFill>
                    <a:srgbClr val="FFFFFF"/>
                  </a:solidFill>
                </a:uFill>
              </a:rPr>
              <a:t>coprogettazione</a:t>
            </a:r>
            <a:r>
              <a:rPr lang="en-US" sz="2200" b="1" i="1" strike="noStrike" spc="-1" dirty="0">
                <a:uFill>
                  <a:solidFill>
                    <a:srgbClr val="FFFFFF"/>
                  </a:solidFill>
                </a:uFill>
              </a:rPr>
              <a:t> </a:t>
            </a:r>
            <a:endParaRPr lang="en-US" sz="2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690526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E4E4E1-A0BE-4671-AA58-83346039F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FONTI DI FINANZIAMENTO PER I SERVIZI</a:t>
            </a:r>
          </a:p>
        </p:txBody>
      </p:sp>
      <p:graphicFrame>
        <p:nvGraphicFramePr>
          <p:cNvPr id="12" name="Diagramma 11">
            <a:extLst>
              <a:ext uri="{FF2B5EF4-FFF2-40B4-BE49-F238E27FC236}">
                <a16:creationId xmlns:a16="http://schemas.microsoft.com/office/drawing/2014/main" id="{69D8674F-709A-4C7C-A362-B3412F24B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8513021"/>
              </p:ext>
            </p:extLst>
          </p:nvPr>
        </p:nvGraphicFramePr>
        <p:xfrm>
          <a:off x="593387" y="2091447"/>
          <a:ext cx="11128443" cy="3988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9521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6695B4-8C46-4A60-BF9A-9694165D9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GLI ENTI LOCALI DEL LAZIO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ADE458-79A5-4CA5-A6A6-C01420A8F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NEL LAZIO INSISTONO 378 COMUNI PER UN TOTALE DI 5.730.399 ABITANTI </a:t>
            </a:r>
          </a:p>
          <a:p>
            <a:pPr marL="0" indent="0">
              <a:buNone/>
            </a:pPr>
            <a:r>
              <a:rPr lang="it-IT" dirty="0"/>
              <a:t>ROMA CAPITALE OSPITA, DA SOLA, 2.770.226 OSSIA CIRCA LA METÀ DELLA POPOLAZIONE LAZIALE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26BA8DD6-CE9C-4ABC-BEB7-D1D4D960E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3013" y="38338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9316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B85A76-8AA6-4D22-9939-EEF45927F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PROGRAMMAZIONE DEI SERVIZI</a:t>
            </a:r>
          </a:p>
        </p:txBody>
      </p:sp>
      <p:graphicFrame>
        <p:nvGraphicFramePr>
          <p:cNvPr id="6" name="Segnaposto contenuto 2">
            <a:extLst>
              <a:ext uri="{FF2B5EF4-FFF2-40B4-BE49-F238E27FC236}">
                <a16:creationId xmlns:a16="http://schemas.microsoft.com/office/drawing/2014/main" id="{D2767078-9923-4A3A-AD0E-3FD2B2E2711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16B659CF-EFF1-4FCC-A803-AA2237E97A68}"/>
              </a:ext>
            </a:extLst>
          </p:cNvPr>
          <p:cNvSpPr txBox="1">
            <a:spLocks/>
          </p:cNvSpPr>
          <p:nvPr/>
        </p:nvSpPr>
        <p:spPr>
          <a:xfrm>
            <a:off x="715068" y="6254885"/>
            <a:ext cx="11255363" cy="368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Char char="§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Char char="§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700" dirty="0"/>
              <a:t>"</a:t>
            </a:r>
            <a:r>
              <a:rPr lang="it-IT" sz="700" i="1" dirty="0">
                <a:latin typeface="Poppins-Italic"/>
              </a:rPr>
              <a:t>MASTER DI II LIVELLO PSICOLOGIA PENITENZIARIA ED OFFENDER MANAGEMENT</a:t>
            </a:r>
            <a:r>
              <a:rPr lang="it-IT" sz="700" dirty="0"/>
              <a:t>"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700" dirty="0"/>
              <a:t>Dr. Mauro Gasperini</a:t>
            </a:r>
          </a:p>
        </p:txBody>
      </p:sp>
    </p:spTree>
    <p:extLst>
      <p:ext uri="{BB962C8B-B14F-4D97-AF65-F5344CB8AC3E}">
        <p14:creationId xmlns:p14="http://schemas.microsoft.com/office/powerpoint/2010/main" val="8973594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F74DA6-8770-439F-984D-AAFB4B389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LE FASI DELLA PROGETTAZIONE</a:t>
            </a:r>
          </a:p>
        </p:txBody>
      </p:sp>
      <p:graphicFrame>
        <p:nvGraphicFramePr>
          <p:cNvPr id="5" name="Diagramma 4">
            <a:extLst>
              <a:ext uri="{FF2B5EF4-FFF2-40B4-BE49-F238E27FC236}">
                <a16:creationId xmlns:a16="http://schemas.microsoft.com/office/drawing/2014/main" id="{F5EC8186-362A-4871-97BC-113DA8765E6E}"/>
              </a:ext>
            </a:extLst>
          </p:cNvPr>
          <p:cNvGraphicFramePr/>
          <p:nvPr/>
        </p:nvGraphicFramePr>
        <p:xfrm>
          <a:off x="2032000" y="1447299"/>
          <a:ext cx="8128000" cy="5017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egnaposto piè di pagina 2">
            <a:extLst>
              <a:ext uri="{FF2B5EF4-FFF2-40B4-BE49-F238E27FC236}">
                <a16:creationId xmlns:a16="http://schemas.microsoft.com/office/drawing/2014/main" id="{7FE09D5F-F1F8-4D86-AC17-C084172C81A7}"/>
              </a:ext>
            </a:extLst>
          </p:cNvPr>
          <p:cNvSpPr txBox="1">
            <a:spLocks/>
          </p:cNvSpPr>
          <p:nvPr/>
        </p:nvSpPr>
        <p:spPr>
          <a:xfrm>
            <a:off x="715068" y="6305777"/>
            <a:ext cx="11255363" cy="3179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Char char="§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Char char="§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700" dirty="0"/>
              <a:t>"</a:t>
            </a:r>
            <a:r>
              <a:rPr lang="it-IT" sz="700" i="1" dirty="0">
                <a:latin typeface="Poppins-Italic"/>
              </a:rPr>
              <a:t>MASTER DI II LIVELLO PSICOLOGIA PENITENZIARIA ED OFFENDER MANAGEMENT</a:t>
            </a:r>
            <a:r>
              <a:rPr lang="it-IT" sz="700" dirty="0"/>
              <a:t>"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700" dirty="0"/>
              <a:t>Dr. Mauro Gasperini</a:t>
            </a:r>
          </a:p>
        </p:txBody>
      </p:sp>
    </p:spTree>
    <p:extLst>
      <p:ext uri="{BB962C8B-B14F-4D97-AF65-F5344CB8AC3E}">
        <p14:creationId xmlns:p14="http://schemas.microsoft.com/office/powerpoint/2010/main" val="12057735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F74DA6-8770-439F-984D-AAFB4B389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LE FASI DELLA PROGETTAZIONE</a:t>
            </a:r>
          </a:p>
        </p:txBody>
      </p:sp>
      <p:graphicFrame>
        <p:nvGraphicFramePr>
          <p:cNvPr id="5" name="Diagramma 4">
            <a:extLst>
              <a:ext uri="{FF2B5EF4-FFF2-40B4-BE49-F238E27FC236}">
                <a16:creationId xmlns:a16="http://schemas.microsoft.com/office/drawing/2014/main" id="{F5EC8186-362A-4871-97BC-113DA8765E6E}"/>
              </a:ext>
            </a:extLst>
          </p:cNvPr>
          <p:cNvGraphicFramePr/>
          <p:nvPr/>
        </p:nvGraphicFramePr>
        <p:xfrm>
          <a:off x="2032000" y="1447299"/>
          <a:ext cx="8128000" cy="5017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83B9643A-27B2-413B-9201-4AB39C056602}"/>
              </a:ext>
            </a:extLst>
          </p:cNvPr>
          <p:cNvSpPr txBox="1">
            <a:spLocks/>
          </p:cNvSpPr>
          <p:nvPr/>
        </p:nvSpPr>
        <p:spPr>
          <a:xfrm>
            <a:off x="715068" y="6305777"/>
            <a:ext cx="11255363" cy="3179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Char char="§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Char char="§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700" dirty="0"/>
              <a:t>"</a:t>
            </a:r>
            <a:r>
              <a:rPr lang="it-IT" sz="700" i="1" dirty="0">
                <a:latin typeface="Poppins-Italic"/>
              </a:rPr>
              <a:t>MASTER DI II LIVELLO PSICOLOGIA PENITENZIARIA ED OFFENDER MANAGEMENT</a:t>
            </a:r>
            <a:r>
              <a:rPr lang="it-IT" sz="700" dirty="0"/>
              <a:t>"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700" dirty="0"/>
              <a:t>Dr. Mauro Gasperini</a:t>
            </a:r>
          </a:p>
        </p:txBody>
      </p:sp>
    </p:spTree>
    <p:extLst>
      <p:ext uri="{BB962C8B-B14F-4D97-AF65-F5344CB8AC3E}">
        <p14:creationId xmlns:p14="http://schemas.microsoft.com/office/powerpoint/2010/main" val="15425776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EA4FA6-A4D3-4A72-9659-CF5FC427F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complessità del lavoro in un Ente Locale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51B136-ABC5-4FA2-9E09-D64A05CD2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Pluralità di finanziamenti </a:t>
            </a:r>
            <a:r>
              <a:rPr lang="it-IT" dirty="0">
                <a:sym typeface="Wingdings" panose="05000000000000000000" pitchFamily="2" charset="2"/>
              </a:rPr>
              <a:t> pluralità di normative di riferimento</a:t>
            </a:r>
          </a:p>
          <a:p>
            <a:r>
              <a:rPr lang="it-IT" dirty="0">
                <a:sym typeface="Wingdings" panose="05000000000000000000" pitchFamily="2" charset="2"/>
              </a:rPr>
              <a:t>Organizzazione del Servizio che rinforzi la figura dell’assistente sociale e la valorizzi  competenze di lavoro sul caso e di progettazione/programmazione sociale</a:t>
            </a:r>
          </a:p>
          <a:p>
            <a:r>
              <a:rPr lang="it-IT" dirty="0">
                <a:sym typeface="Wingdings" panose="05000000000000000000" pitchFamily="2" charset="2"/>
              </a:rPr>
              <a:t>Organizzazione del Servizio che non intrappoli l’Assistente Sociale nel procedimento amministrativo ma lo/la renda parte integrante con le proprie specificità</a:t>
            </a:r>
          </a:p>
          <a:p>
            <a:r>
              <a:rPr lang="it-IT" dirty="0">
                <a:sym typeface="Wingdings" panose="05000000000000000000" pitchFamily="2" charset="2"/>
              </a:rPr>
              <a:t>Lavoro in equipe con i colleghi dell’Ente e di altre Istituzioni, Terzo Settore </a:t>
            </a:r>
            <a:r>
              <a:rPr lang="it-IT" dirty="0" err="1">
                <a:sym typeface="Wingdings" panose="05000000000000000000" pitchFamily="2" charset="2"/>
              </a:rPr>
              <a:t>ecc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21258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7206D8A-7215-4FE1-893D-1CCEAB94B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it-IT" sz="3700"/>
              <a:t>QUALI COMPETENZE PER UN ASSISTENTE SOCIALE?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EF6DC6EA-EDBB-491E-BD16-565589E19A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1122825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53410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9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7206D8A-7215-4FE1-893D-1CCEAB94B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it-IT" sz="3700" dirty="0"/>
              <a:t>QUALI COMPETENZE PER UN ASSISTENTE SOCIALE?</a:t>
            </a: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1" name="Segnaposto contenuto 2">
            <a:extLst>
              <a:ext uri="{FF2B5EF4-FFF2-40B4-BE49-F238E27FC236}">
                <a16:creationId xmlns:a16="http://schemas.microsoft.com/office/drawing/2014/main" id="{B1BF35FB-4A7C-4801-A845-3F5D8D2E22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5662727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54552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B88785-F4A4-481F-9920-43752DE21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schemeClr val="tx1"/>
                </a:solidFill>
              </a:rPr>
              <a:t>IL CODICE DEONTOLOGICO E L’AGIRE PROFESSIONALE</a:t>
            </a:r>
            <a:br>
              <a:rPr lang="it-IT" sz="4000" b="1" dirty="0">
                <a:solidFill>
                  <a:schemeClr val="tx1"/>
                </a:solidFill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54DDA1-5970-4579-997F-F74F1477C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Titolo</a:t>
            </a: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II - </a:t>
            </a:r>
            <a:r>
              <a:rPr lang="en-GB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principi</a:t>
            </a: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generali</a:t>
            </a: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della</a:t>
            </a: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professione</a:t>
            </a:r>
            <a:endParaRPr lang="it-IT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ART. 7 - </a:t>
            </a:r>
            <a:r>
              <a:rPr lang="en-GB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l’assistente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sociale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riconosce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il </a:t>
            </a:r>
            <a:r>
              <a:rPr lang="en-GB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ruolo</a:t>
            </a: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politico e </a:t>
            </a:r>
            <a:r>
              <a:rPr lang="en-GB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sociale</a:t>
            </a: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della</a:t>
            </a: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professione</a:t>
            </a: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lo </a:t>
            </a:r>
            <a:r>
              <a:rPr lang="en-GB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esercita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agendo</a:t>
            </a: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 o per </a:t>
            </a:r>
            <a:r>
              <a:rPr lang="en-GB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conto</a:t>
            </a: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della</a:t>
            </a: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GB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delle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comunita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̀, </a:t>
            </a:r>
            <a:r>
              <a:rPr lang="en-GB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entro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limiti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principi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etici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della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professione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28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106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ACA2EA0-FFD3-42EC-9406-B595015ED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D5288BCE-665C-472A-8C43-664BCFA31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8762" y="1247775"/>
            <a:ext cx="9144000" cy="3007447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8BC5713-FCC6-41E5-AE80-F39BBF600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4988" y="1442172"/>
            <a:ext cx="8582025" cy="21773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>
              <a:spcAft>
                <a:spcPts val="0"/>
              </a:spcAft>
            </a:pPr>
            <a:r>
              <a:rPr lang="en-US" sz="1800" dirty="0" err="1"/>
              <a:t>Grazie</a:t>
            </a:r>
            <a:r>
              <a:rPr lang="en-US" sz="1800" dirty="0"/>
              <a:t> per </a:t>
            </a:r>
            <a:r>
              <a:rPr lang="en-US" sz="1800" dirty="0" err="1"/>
              <a:t>l’attenzione</a:t>
            </a:r>
            <a:r>
              <a:rPr lang="en-US" sz="1800" dirty="0"/>
              <a:t>!</a:t>
            </a:r>
            <a:br>
              <a:rPr lang="en-US" sz="1800" dirty="0"/>
            </a:br>
            <a:r>
              <a:rPr lang="en-US" sz="1800" b="0" i="0" u="none" strike="noStrike" cap="none" dirty="0">
                <a:sym typeface="Arial"/>
              </a:rPr>
              <a:t>Mauro Gasperini</a:t>
            </a:r>
            <a:br>
              <a:rPr lang="en-US" sz="1800" b="0" i="0" u="none" strike="noStrike" cap="none" dirty="0">
                <a:sym typeface="Arial"/>
              </a:rPr>
            </a:br>
            <a:br>
              <a:rPr lang="en-US" sz="1800" b="0" i="0" u="none" strike="noStrike" cap="none" dirty="0">
                <a:sym typeface="Arial"/>
              </a:rPr>
            </a:br>
            <a:r>
              <a:rPr lang="en-US" sz="1800" b="0" i="0" u="none" strike="noStrike" cap="none" dirty="0">
                <a:sym typeface="Arial"/>
              </a:rPr>
              <a:t>TEL. 0693295425</a:t>
            </a:r>
            <a:br>
              <a:rPr lang="en-US" sz="1800" b="0" i="0" u="none" strike="noStrike" cap="none" dirty="0">
                <a:sym typeface="Arial"/>
              </a:rPr>
            </a:br>
            <a:br>
              <a:rPr lang="en-US" sz="1800" b="0" i="0" u="none" strike="noStrike" cap="none" dirty="0">
                <a:sym typeface="Arial"/>
              </a:rPr>
            </a:br>
            <a:r>
              <a:rPr lang="en-US" sz="1800" b="0" i="0" u="none" strike="noStrike" cap="none" dirty="0">
                <a:sym typeface="Arial"/>
              </a:rPr>
              <a:t>MAIL. </a:t>
            </a:r>
            <a:r>
              <a:rPr lang="en-US" sz="1800" b="0" dirty="0"/>
              <a:t>m</a:t>
            </a:r>
            <a:r>
              <a:rPr lang="en-US" sz="1800" b="0" i="0" u="none" strike="noStrike" cap="none" dirty="0">
                <a:sym typeface="Arial"/>
              </a:rPr>
              <a:t>auro.gasperini@comune.albanolaziale.rm.it</a:t>
            </a:r>
            <a:br>
              <a:rPr lang="en-US" sz="1800" b="0" i="0" u="none" strike="noStrike" cap="none" dirty="0">
                <a:sym typeface="Arial"/>
              </a:rPr>
            </a:br>
            <a:endParaRPr lang="en-US" sz="1800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46C57131-53A7-4C1A-BEA8-25F06A06A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7872" y="3912322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75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44D902-749C-484B-8D37-F1D397670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IL COMUNE DI ALBANO LAZIALE	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211B62-EE7F-4281-A300-DF2AF9FFE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1728216"/>
            <a:ext cx="10168128" cy="44439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/>
              <a:t>IL COMUNE DI ALBANO LAZIALE - CITTÀ DAL 2008 – HA 39.672 ABITANTI</a:t>
            </a:r>
          </a:p>
          <a:p>
            <a:pPr marL="0" indent="0">
              <a:buNone/>
            </a:pPr>
            <a:r>
              <a:rPr lang="it-IT" dirty="0"/>
              <a:t>PRESSO IL SERVIZIO SOCIALE PROFESSIONALE OPERANO:</a:t>
            </a:r>
          </a:p>
          <a:p>
            <a:pPr marL="0" indent="0">
              <a:buNone/>
            </a:pPr>
            <a:r>
              <a:rPr lang="it-IT" dirty="0"/>
              <a:t>- 1 DIRIGENTE</a:t>
            </a:r>
          </a:p>
          <a:p>
            <a:pPr>
              <a:buFontTx/>
              <a:buChar char="-"/>
            </a:pPr>
            <a:r>
              <a:rPr lang="it-IT" dirty="0"/>
              <a:t>4 ASSISTENTI SOCIALI</a:t>
            </a:r>
          </a:p>
          <a:p>
            <a:pPr>
              <a:buFontTx/>
              <a:buChar char="-"/>
            </a:pPr>
            <a:r>
              <a:rPr lang="it-IT" dirty="0"/>
              <a:t>3 ISTRUTTORI AMMINISTRATIVI</a:t>
            </a:r>
          </a:p>
          <a:p>
            <a:pPr marL="0" indent="0">
              <a:buNone/>
            </a:pPr>
            <a:r>
              <a:rPr lang="it-IT" dirty="0"/>
              <a:t>IL COMUNE HA RITENUTO OPPORTUNO RAFFORZARE IL SERVIZIO CON:</a:t>
            </a:r>
          </a:p>
          <a:p>
            <a:pPr>
              <a:buFontTx/>
              <a:buChar char="-"/>
            </a:pPr>
            <a:r>
              <a:rPr lang="it-IT" dirty="0"/>
              <a:t>3 ASSISTENTI SOCIALI</a:t>
            </a:r>
          </a:p>
          <a:p>
            <a:pPr>
              <a:buFontTx/>
              <a:buChar char="-"/>
            </a:pPr>
            <a:r>
              <a:rPr lang="it-IT" dirty="0"/>
              <a:t>2 PSICOLOGH*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1803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777E57D-6A88-4B5B-A068-2BA7FF4E8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456EA44-937A-4C0F-A6B4-534B69700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03132"/>
            <a:ext cx="10509504" cy="1974892"/>
          </a:xfrm>
        </p:spPr>
        <p:txBody>
          <a:bodyPr anchor="b">
            <a:normAutofit/>
          </a:bodyPr>
          <a:lstStyle/>
          <a:p>
            <a:r>
              <a:rPr lang="it-IT" sz="5400"/>
              <a:t>RAFFORZAMENTO DEI SERVIZI SOCIALI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2894076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DAD0BB-A2A9-4611-A326-E3BAC8024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28416"/>
            <a:ext cx="10509504" cy="27157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/>
              <a:t>GRAZIE AL FONDO QUOTA POVERTÀ, SI È POTUTO PROCEDERE AL RAFFORZAMENTO DEL NUMERO DI ASSISTENTI SOCIALI, FINO AD ARRIVARE AL RAPPORTO 1:5000 ATTRAVERSO L’ESTERNALIZZAZIONE</a:t>
            </a:r>
          </a:p>
          <a:p>
            <a:pPr marL="0" indent="0">
              <a:buNone/>
            </a:pPr>
            <a:endParaRPr lang="it-IT" sz="2000" dirty="0"/>
          </a:p>
          <a:p>
            <a:pPr marL="0" indent="0" algn="just">
              <a:buNone/>
            </a:pPr>
            <a:r>
              <a:rPr lang="it-IT" sz="2000" dirty="0"/>
              <a:t>LA REGIONE LAZIO AVEVA FISSATO COME LEP IL RAGGIUNGIMENTO DI QUESTO RAPPORTO</a:t>
            </a:r>
          </a:p>
        </p:txBody>
      </p:sp>
    </p:spTree>
    <p:extLst>
      <p:ext uri="{BB962C8B-B14F-4D97-AF65-F5344CB8AC3E}">
        <p14:creationId xmlns:p14="http://schemas.microsoft.com/office/powerpoint/2010/main" val="65823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E777E57D-6A88-4B5B-A068-2BA7FF4E8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55107CF-3A8C-418C-AC9A-56D79FAD0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03132"/>
            <a:ext cx="10509504" cy="1974892"/>
          </a:xfrm>
        </p:spPr>
        <p:txBody>
          <a:bodyPr anchor="b">
            <a:normAutofit/>
          </a:bodyPr>
          <a:lstStyle/>
          <a:p>
            <a:r>
              <a:rPr lang="it-IT" sz="4200"/>
              <a:t>LEGGE REGIONALE 11/2016</a:t>
            </a:r>
            <a:br>
              <a:rPr lang="it-IT" sz="4200"/>
            </a:br>
            <a:r>
              <a:rPr lang="it-IT" sz="4200" b="0" i="0" u="none" strike="noStrike" baseline="0">
                <a:latin typeface="Times New Roman" panose="02020603050405020304" pitchFamily="18" charset="0"/>
              </a:rPr>
              <a:t>"Sistema integrato degli interventi e dei servizi sociali della Regione Lazio"</a:t>
            </a:r>
            <a:endParaRPr lang="it-IT" sz="4200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2894076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F3A6EC-4916-4F8A-BEB0-BB9A90DE0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28416"/>
            <a:ext cx="10509504" cy="27157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/>
              <a:t>A 16 ANNI DALLA EMANAZIONE DELLA LEGGE 328/2000, IL LAZIO STRUTTURA IL SISTEMA REGIONALE DI INTERVENTI E SERVIZI SOCIALI.</a:t>
            </a:r>
          </a:p>
          <a:p>
            <a:pPr marL="0" indent="0" algn="just">
              <a:buNone/>
            </a:pPr>
            <a:r>
              <a:rPr lang="it-IT" sz="2000" dirty="0"/>
              <a:t>CON QUESTA LEGGE REGIONALE VENGONO ISTITUITI INTERVENTI E SERVIZI CHE TROVERANNO LUCE SOLO ANNI DOPO (AD ESEMPIO IL CONTRIBUTO AL CAREGIVER)</a:t>
            </a:r>
          </a:p>
        </p:txBody>
      </p:sp>
    </p:spTree>
    <p:extLst>
      <p:ext uri="{BB962C8B-B14F-4D97-AF65-F5344CB8AC3E}">
        <p14:creationId xmlns:p14="http://schemas.microsoft.com/office/powerpoint/2010/main" val="386627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C68A55F-7B32-44D8-AEE5-1AF405326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A655755-8521-4D8D-9E84-80AA44949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429030"/>
            <a:ext cx="2834640" cy="5457589"/>
          </a:xfrm>
        </p:spPr>
        <p:txBody>
          <a:bodyPr anchor="ctr">
            <a:normAutofit/>
          </a:bodyPr>
          <a:lstStyle/>
          <a:p>
            <a:r>
              <a:rPr lang="it-IT" dirty="0"/>
              <a:t>DOPO LA L. 328 MA</a:t>
            </a:r>
            <a:br>
              <a:rPr lang="it-IT" dirty="0"/>
            </a:br>
            <a:r>
              <a:rPr lang="it-IT" dirty="0"/>
              <a:t>PRIMA DELLA L.R. 11/2016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1AAA2C-FBBE-42AA-B869-31D524B765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5320" y="6112341"/>
            <a:ext cx="10835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F937BBF-9326-4230-AB1B-F1795E350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045208" y="4686084"/>
            <a:ext cx="54864" cy="2834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541B6EE2-AD54-4A2B-8D55-58E480D957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289872"/>
              </p:ext>
            </p:extLst>
          </p:nvPr>
        </p:nvGraphicFramePr>
        <p:xfrm>
          <a:off x="4041648" y="429030"/>
          <a:ext cx="7452360" cy="5459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7443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53C121D-B29C-41B4-8D72-C6B50D0B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it-IT" dirty="0"/>
              <a:t>DOPO LA L. 328 MA</a:t>
            </a:r>
            <a:br>
              <a:rPr lang="it-IT" dirty="0"/>
            </a:br>
            <a:r>
              <a:rPr lang="it-IT" dirty="0"/>
              <a:t>PRIMA DELLA L.R. 11/2016</a:t>
            </a:r>
            <a:br>
              <a:rPr lang="it-IT" dirty="0"/>
            </a:br>
            <a:r>
              <a:rPr lang="it-IT" dirty="0"/>
              <a:t>NASCE IL PIANO DI ZONA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5DB074-0EA8-446C-B281-6540F5CCF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2484" y="639096"/>
            <a:ext cx="6632448" cy="5345209"/>
          </a:xfrm>
        </p:spPr>
        <p:txBody>
          <a:bodyPr anchor="ctr">
            <a:normAutofit fontScale="92500"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it-IT" sz="1400" b="1" dirty="0">
                <a:latin typeface="Avenir Next LT Pro"/>
              </a:rPr>
              <a:t>ARTICOLO 19</a:t>
            </a:r>
          </a:p>
          <a:p>
            <a:pPr marL="0" indent="0" algn="just">
              <a:lnSpc>
                <a:spcPct val="100000"/>
              </a:lnSpc>
              <a:spcBef>
                <a:spcPts val="375"/>
              </a:spcBef>
              <a:spcAft>
                <a:spcPts val="900"/>
              </a:spcAft>
              <a:buNone/>
            </a:pPr>
            <a:r>
              <a:rPr lang="it-IT" sz="1400" dirty="0">
                <a:latin typeface="Avenir Next LT Pro"/>
              </a:rPr>
              <a:t>1. I comuni associati, negli ambiti territoriali di cui all'articolo 8, comma 3, lettera a), a tutela dei diritti della popolazione, d'intesa con le aziende unità sanitarie locali, provvedono, nell'ambito delle risorse disponibili, ai sensi dell'articolo 4, per gli interventi sociali e socio-sanitari, secondo le indicazioni del piano regionale di cui all'articolo 18, comma 6, a </a:t>
            </a:r>
            <a:r>
              <a:rPr lang="it-IT" sz="1400" b="1" dirty="0">
                <a:latin typeface="Avenir Next LT Pro"/>
              </a:rPr>
              <a:t>definire il piano di zona</a:t>
            </a:r>
            <a:r>
              <a:rPr lang="it-IT" sz="1400" dirty="0">
                <a:latin typeface="Avenir Next LT Pro"/>
              </a:rPr>
              <a:t>, che individua:</a:t>
            </a:r>
          </a:p>
          <a:p>
            <a:pPr marL="0" indent="0" algn="just">
              <a:lnSpc>
                <a:spcPct val="100000"/>
              </a:lnSpc>
              <a:spcBef>
                <a:spcPts val="375"/>
              </a:spcBef>
              <a:spcAft>
                <a:spcPts val="900"/>
              </a:spcAft>
              <a:buNone/>
            </a:pPr>
            <a:r>
              <a:rPr lang="it-IT" sz="1400" dirty="0">
                <a:latin typeface="Avenir Next LT Pro"/>
              </a:rPr>
              <a:t>a) gli obiettivi strategici e le priorità di intervento nonché gli strumenti e i mezzi per la relativa realizzazione;</a:t>
            </a:r>
          </a:p>
          <a:p>
            <a:pPr marL="0" indent="0" algn="just">
              <a:lnSpc>
                <a:spcPct val="100000"/>
              </a:lnSpc>
              <a:spcBef>
                <a:spcPts val="375"/>
              </a:spcBef>
              <a:spcAft>
                <a:spcPts val="900"/>
              </a:spcAft>
              <a:buNone/>
            </a:pPr>
            <a:r>
              <a:rPr lang="it-IT" sz="1400" dirty="0">
                <a:latin typeface="Avenir Next LT Pro"/>
              </a:rPr>
              <a:t>b) le modalità organizzative dei servizi, le risorse finanziarie, strutturali e professionali, i requisiti di qualità in relazione alle disposizioni regionali adottate ai sensi dell'articolo 8, comma 3, lettera h);</a:t>
            </a:r>
          </a:p>
          <a:p>
            <a:pPr marL="0" indent="0" algn="just">
              <a:lnSpc>
                <a:spcPct val="100000"/>
              </a:lnSpc>
              <a:spcBef>
                <a:spcPts val="375"/>
              </a:spcBef>
              <a:spcAft>
                <a:spcPts val="900"/>
              </a:spcAft>
              <a:buNone/>
            </a:pPr>
            <a:r>
              <a:rPr lang="it-IT" sz="1400" dirty="0">
                <a:latin typeface="Avenir Next LT Pro"/>
              </a:rPr>
              <a:t>c) le forme di rilevazione dei dati nell'ambito del sistema informativo di cui all'articolo 21;</a:t>
            </a:r>
          </a:p>
          <a:p>
            <a:pPr marL="0" indent="0" algn="just">
              <a:lnSpc>
                <a:spcPct val="100000"/>
              </a:lnSpc>
              <a:spcBef>
                <a:spcPts val="375"/>
              </a:spcBef>
              <a:spcAft>
                <a:spcPts val="900"/>
              </a:spcAft>
              <a:buNone/>
            </a:pPr>
            <a:r>
              <a:rPr lang="it-IT" sz="1400" dirty="0">
                <a:latin typeface="Avenir Next LT Pro"/>
              </a:rPr>
              <a:t>d) le modalità per garantire l'integrazione tra servizi e prestazioni;</a:t>
            </a:r>
          </a:p>
          <a:p>
            <a:pPr marL="0" indent="0" algn="just">
              <a:lnSpc>
                <a:spcPct val="100000"/>
              </a:lnSpc>
              <a:spcBef>
                <a:spcPts val="375"/>
              </a:spcBef>
              <a:spcAft>
                <a:spcPts val="900"/>
              </a:spcAft>
              <a:buNone/>
            </a:pPr>
            <a:r>
              <a:rPr lang="it-IT" sz="1400" dirty="0">
                <a:latin typeface="Avenir Next LT Pro"/>
              </a:rPr>
              <a:t>e) le modalità per realizzare il coordinamento con gli organi periferici delle amministrazioni statali, con particolare riferimento </a:t>
            </a:r>
            <a:r>
              <a:rPr lang="it-IT" sz="1400" u="sng" dirty="0">
                <a:latin typeface="Avenir Next LT Pro"/>
              </a:rPr>
              <a:t>all'amministrazione penitenziaria e della giustizia</a:t>
            </a:r>
            <a:r>
              <a:rPr lang="it-IT" sz="1400" dirty="0">
                <a:latin typeface="Avenir Next LT Pro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375"/>
              </a:spcBef>
              <a:spcAft>
                <a:spcPts val="900"/>
              </a:spcAft>
              <a:buNone/>
            </a:pPr>
            <a:r>
              <a:rPr lang="it-IT" sz="1400" dirty="0">
                <a:latin typeface="Avenir Next LT Pro"/>
              </a:rPr>
              <a:t>f) le modalità per la collaborazione dei servizi territoriali con i soggetti operanti nell'ambito della solidarietà sociale a livello locale e con le altre risorse della comunità;</a:t>
            </a:r>
          </a:p>
          <a:p>
            <a:pPr marL="0" indent="0" algn="just">
              <a:lnSpc>
                <a:spcPct val="100000"/>
              </a:lnSpc>
              <a:spcBef>
                <a:spcPts val="375"/>
              </a:spcBef>
              <a:spcAft>
                <a:spcPts val="900"/>
              </a:spcAft>
              <a:buNone/>
            </a:pPr>
            <a:r>
              <a:rPr lang="it-IT" sz="1400" dirty="0">
                <a:latin typeface="Avenir Next LT Pro"/>
              </a:rPr>
              <a:t>g) le forme di concertazione con l'azienda unità sanitaria locale e con i soggetti di cui all'articolo 1, comma 4.</a:t>
            </a:r>
          </a:p>
          <a:p>
            <a:pPr marL="0" indent="0">
              <a:lnSpc>
                <a:spcPct val="100000"/>
              </a:lnSpc>
              <a:buNone/>
            </a:pP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3165075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81E1224E-6618-482E-BE87-321A7FC1CD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A655755-8521-4D8D-9E84-80AA44949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234" y="957447"/>
            <a:ext cx="3383280" cy="4943105"/>
          </a:xfrm>
        </p:spPr>
        <p:txBody>
          <a:bodyPr anchor="ctr">
            <a:normAutofit/>
          </a:bodyPr>
          <a:lstStyle/>
          <a:p>
            <a:r>
              <a:rPr lang="it-IT"/>
              <a:t>DOPO LA L. 328 MA</a:t>
            </a:r>
            <a:br>
              <a:rPr lang="it-IT"/>
            </a:br>
            <a:r>
              <a:rPr lang="it-IT"/>
              <a:t>PRIMA DELLA L.R. 11/2016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8126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9234" y="6163056"/>
            <a:ext cx="338328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541B6EE2-AD54-4A2B-8D55-58E480D957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6294821"/>
              </p:ext>
            </p:extLst>
          </p:nvPr>
        </p:nvGraphicFramePr>
        <p:xfrm>
          <a:off x="4553712" y="621792"/>
          <a:ext cx="6812280" cy="5541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3658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9AFB6360-08F0-4C76-9D92-E0284BA820A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62" t="9855" r="16440" b="5652"/>
          <a:stretch/>
        </p:blipFill>
        <p:spPr>
          <a:xfrm>
            <a:off x="822961" y="447040"/>
            <a:ext cx="10556240" cy="6033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624264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1443</Words>
  <Application>Microsoft Office PowerPoint</Application>
  <PresentationFormat>Widescreen</PresentationFormat>
  <Paragraphs>131</Paragraphs>
  <Slides>27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27</vt:i4>
      </vt:variant>
    </vt:vector>
  </HeadingPairs>
  <TitlesOfParts>
    <vt:vector size="38" baseType="lpstr">
      <vt:lpstr>Arial</vt:lpstr>
      <vt:lpstr>Avenir Next LT Pro</vt:lpstr>
      <vt:lpstr>Calibri</vt:lpstr>
      <vt:lpstr>Calibri Light</vt:lpstr>
      <vt:lpstr>Grandview</vt:lpstr>
      <vt:lpstr>Poppins-Italic</vt:lpstr>
      <vt:lpstr>Times New Roman</vt:lpstr>
      <vt:lpstr>Wingdings</vt:lpstr>
      <vt:lpstr>AccentBoxVTI</vt:lpstr>
      <vt:lpstr>Tema di Office</vt:lpstr>
      <vt:lpstr>Tema di Office</vt:lpstr>
      <vt:lpstr>IL SERVIZIO SOCIALE PROFESSIONALE NELL’ENTE LOCALE PRASSI NELLA REGIONE LAZIO</vt:lpstr>
      <vt:lpstr>GLI ENTI LOCALI DEL LAZIO</vt:lpstr>
      <vt:lpstr>IL COMUNE DI ALBANO LAZIALE </vt:lpstr>
      <vt:lpstr>RAFFORZAMENTO DEI SERVIZI SOCIALI</vt:lpstr>
      <vt:lpstr>LEGGE REGIONALE 11/2016 "Sistema integrato degli interventi e dei servizi sociali della Regione Lazio"</vt:lpstr>
      <vt:lpstr>DOPO LA L. 328 MA PRIMA DELLA L.R. 11/2016</vt:lpstr>
      <vt:lpstr>DOPO LA L. 328 MA PRIMA DELLA L.R. 11/2016 NASCE IL PIANO DI ZONA</vt:lpstr>
      <vt:lpstr>DOPO LA L. 328 MA PRIMA DELLA L.R. 11/2016</vt:lpstr>
      <vt:lpstr>Presentazione standard di PowerPoint</vt:lpstr>
      <vt:lpstr>IL DISTRETTO RM 6.2</vt:lpstr>
      <vt:lpstr>DOPO LA L.R. 11/2016</vt:lpstr>
      <vt:lpstr>LA REGIONE INTEGRA I SERVIZI COMUNALI E DISTRETTUALI</vt:lpstr>
      <vt:lpstr>DOPO LA L.R. 11/2016</vt:lpstr>
      <vt:lpstr>Attuazione del welfare locale</vt:lpstr>
      <vt:lpstr>CRITICITÀ E PUNTI DI FORZA DELLA TERRITORIALIZZAZIONE DEI SERVIZI</vt:lpstr>
      <vt:lpstr>CRITICITÀ E PUNTI DI FORZA DELLA TERRITORIALIZZAZIONE DEI SERVIZI</vt:lpstr>
      <vt:lpstr>Presentazione standard di PowerPoint</vt:lpstr>
      <vt:lpstr>Presentazione standard di PowerPoint</vt:lpstr>
      <vt:lpstr>FONTI DI FINANZIAMENTO PER I SERVIZI</vt:lpstr>
      <vt:lpstr>PROGRAMMAZIONE DEI SERVIZI</vt:lpstr>
      <vt:lpstr>LE FASI DELLA PROGETTAZIONE</vt:lpstr>
      <vt:lpstr>LE FASI DELLA PROGETTAZIONE</vt:lpstr>
      <vt:lpstr>La complessità del lavoro in un Ente Locale</vt:lpstr>
      <vt:lpstr>QUALI COMPETENZE PER UN ASSISTENTE SOCIALE?</vt:lpstr>
      <vt:lpstr>QUALI COMPETENZE PER UN ASSISTENTE SOCIALE?</vt:lpstr>
      <vt:lpstr>IL CODICE DEONTOLOGICO E L’AGIRE PROFESSIONALE </vt:lpstr>
      <vt:lpstr>Grazie per l’attenzione! Mauro Gasperini  TEL. 0693295425  MAIL. mauro.gasperini@comune.albanolaziale.rm.it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SERVIZIO SOCIALE PROFESSIONALE IN COMUNE NELLA REGIONE LAZIO</dc:title>
  <dc:creator>mauro gasperini</dc:creator>
  <cp:lastModifiedBy>mauro gasperini</cp:lastModifiedBy>
  <cp:revision>12</cp:revision>
  <dcterms:created xsi:type="dcterms:W3CDTF">2022-02-08T15:58:03Z</dcterms:created>
  <dcterms:modified xsi:type="dcterms:W3CDTF">2022-02-15T14:37:02Z</dcterms:modified>
</cp:coreProperties>
</file>